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15"/>
  </p:notesMasterIdLst>
  <p:sldIdLst>
    <p:sldId id="256" r:id="rId2"/>
    <p:sldId id="257" r:id="rId3"/>
    <p:sldId id="304" r:id="rId4"/>
    <p:sldId id="258" r:id="rId5"/>
    <p:sldId id="299" r:id="rId6"/>
    <p:sldId id="300" r:id="rId7"/>
    <p:sldId id="306" r:id="rId8"/>
    <p:sldId id="276" r:id="rId9"/>
    <p:sldId id="261" r:id="rId10"/>
    <p:sldId id="305" r:id="rId11"/>
    <p:sldId id="303" r:id="rId12"/>
    <p:sldId id="302" r:id="rId13"/>
    <p:sldId id="279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8C7F5C-6633-47E7-9AF4-57AB9503972B}">
  <a:tblStyle styleId="{7A8C7F5C-6633-47E7-9AF4-57AB950397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image" Target="../media/image6.jpg"/><Relationship Id="rId4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image" Target="../media/image6.jpg"/><Relationship Id="rId4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25BC3E-FA07-4E4D-B865-D620FD4077B7}" type="doc">
      <dgm:prSet loTypeId="urn:microsoft.com/office/officeart/2008/layout/CaptionedPictures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1C5CD8-27B9-40A6-A29F-600D7A79BA8E}">
      <dgm:prSet phldrT="[Text]" custT="1"/>
      <dgm:spPr/>
      <dgm:t>
        <a:bodyPr/>
        <a:lstStyle/>
        <a:p>
          <a:r>
            <a:rPr lang="en-GB" sz="1200" b="1" dirty="0">
              <a:latin typeface="Montserrat" pitchFamily="2" charset="0"/>
            </a:rPr>
            <a:t>GOZEM APP </a:t>
          </a:r>
          <a:endParaRPr lang="en-US" sz="1200" dirty="0">
            <a:latin typeface="Montserrat" pitchFamily="2" charset="0"/>
          </a:endParaRPr>
        </a:p>
      </dgm:t>
    </dgm:pt>
    <dgm:pt modelId="{F275F0DF-B90B-46E2-9AFA-AFE20D77A129}" type="parTrans" cxnId="{343048B2-5712-4618-94A0-83F1564021DD}">
      <dgm:prSet/>
      <dgm:spPr/>
      <dgm:t>
        <a:bodyPr/>
        <a:lstStyle/>
        <a:p>
          <a:endParaRPr lang="en-US"/>
        </a:p>
      </dgm:t>
    </dgm:pt>
    <dgm:pt modelId="{4332BD0D-9248-4236-BAAC-55BFD50ACFC1}" type="sibTrans" cxnId="{343048B2-5712-4618-94A0-83F1564021DD}">
      <dgm:prSet/>
      <dgm:spPr/>
      <dgm:t>
        <a:bodyPr/>
        <a:lstStyle/>
        <a:p>
          <a:endParaRPr lang="en-US"/>
        </a:p>
      </dgm:t>
    </dgm:pt>
    <dgm:pt modelId="{523C990B-572C-4277-95D0-78A99F920E23}">
      <dgm:prSet phldrT="[Text]"/>
      <dgm:spPr/>
      <dgm:t>
        <a:bodyPr/>
        <a:lstStyle/>
        <a:p>
          <a:r>
            <a:rPr lang="en-GB" b="1" dirty="0">
              <a:latin typeface="Montserrat" pitchFamily="2" charset="0"/>
            </a:rPr>
            <a:t>BEEGROUP</a:t>
          </a:r>
          <a:endParaRPr lang="en-US" dirty="0">
            <a:latin typeface="Montserrat" pitchFamily="2" charset="0"/>
          </a:endParaRPr>
        </a:p>
      </dgm:t>
    </dgm:pt>
    <dgm:pt modelId="{CE017EC7-4232-4F18-B716-0052DA303B82}" type="parTrans" cxnId="{31168C68-C6CE-4019-B859-FC3ED86E3EFB}">
      <dgm:prSet/>
      <dgm:spPr/>
      <dgm:t>
        <a:bodyPr/>
        <a:lstStyle/>
        <a:p>
          <a:endParaRPr lang="en-US"/>
        </a:p>
      </dgm:t>
    </dgm:pt>
    <dgm:pt modelId="{F81FF42D-63A6-445B-AC51-D87563622FC6}" type="sibTrans" cxnId="{31168C68-C6CE-4019-B859-FC3ED86E3EFB}">
      <dgm:prSet/>
      <dgm:spPr/>
      <dgm:t>
        <a:bodyPr/>
        <a:lstStyle/>
        <a:p>
          <a:endParaRPr lang="en-US"/>
        </a:p>
      </dgm:t>
    </dgm:pt>
    <dgm:pt modelId="{91801A9D-CEA1-4149-A3E5-E4CAAAF931B8}">
      <dgm:prSet phldrT="[Text]"/>
      <dgm:spPr/>
      <dgm:t>
        <a:bodyPr/>
        <a:lstStyle/>
        <a:p>
          <a:r>
            <a:rPr lang="en-GB" b="1" dirty="0">
              <a:latin typeface="Montserrat" pitchFamily="2" charset="0"/>
            </a:rPr>
            <a:t>YANGO</a:t>
          </a:r>
          <a:endParaRPr lang="en-US" dirty="0">
            <a:latin typeface="Montserrat" pitchFamily="2" charset="0"/>
          </a:endParaRPr>
        </a:p>
      </dgm:t>
    </dgm:pt>
    <dgm:pt modelId="{526F09CC-FF36-40CC-9590-5111C66EA5BA}" type="parTrans" cxnId="{014EFD4D-A86A-429F-8183-A1A37ECD611C}">
      <dgm:prSet/>
      <dgm:spPr/>
      <dgm:t>
        <a:bodyPr/>
        <a:lstStyle/>
        <a:p>
          <a:endParaRPr lang="en-US"/>
        </a:p>
      </dgm:t>
    </dgm:pt>
    <dgm:pt modelId="{725F5CD7-355B-4145-B43F-14BBE141C9B7}" type="sibTrans" cxnId="{014EFD4D-A86A-429F-8183-A1A37ECD611C}">
      <dgm:prSet/>
      <dgm:spPr/>
      <dgm:t>
        <a:bodyPr/>
        <a:lstStyle/>
        <a:p>
          <a:endParaRPr lang="en-US"/>
        </a:p>
      </dgm:t>
    </dgm:pt>
    <dgm:pt modelId="{F0DB4E76-EAC7-47F6-A5FA-5849FCB832FD}">
      <dgm:prSet phldrT="[Text]" custT="1"/>
      <dgm:spPr/>
      <dgm:t>
        <a:bodyPr/>
        <a:lstStyle/>
        <a:p>
          <a:r>
            <a:rPr lang="en-GB" sz="1400" b="1" dirty="0">
              <a:latin typeface="Montserrat" pitchFamily="2" charset="0"/>
            </a:rPr>
            <a:t>ZGO</a:t>
          </a:r>
          <a:endParaRPr lang="en-US" sz="1400" dirty="0">
            <a:latin typeface="Montserrat" pitchFamily="2" charset="0"/>
          </a:endParaRPr>
        </a:p>
      </dgm:t>
    </dgm:pt>
    <dgm:pt modelId="{2E856207-B949-4AA4-B5FB-3A0231D22E2E}" type="parTrans" cxnId="{A4F97D78-BFCD-45D6-9252-B45F97AD304D}">
      <dgm:prSet/>
      <dgm:spPr/>
      <dgm:t>
        <a:bodyPr/>
        <a:lstStyle/>
        <a:p>
          <a:endParaRPr lang="en-US"/>
        </a:p>
      </dgm:t>
    </dgm:pt>
    <dgm:pt modelId="{3734837E-13D2-41AA-8976-F5F358A1BD63}" type="sibTrans" cxnId="{A4F97D78-BFCD-45D6-9252-B45F97AD304D}">
      <dgm:prSet/>
      <dgm:spPr/>
      <dgm:t>
        <a:bodyPr/>
        <a:lstStyle/>
        <a:p>
          <a:endParaRPr lang="en-US"/>
        </a:p>
      </dgm:t>
    </dgm:pt>
    <dgm:pt modelId="{699945D3-3229-4397-9860-AD6F9F883037}" type="pres">
      <dgm:prSet presAssocID="{E325BC3E-FA07-4E4D-B865-D620FD4077B7}" presName="Name0" presStyleCnt="0">
        <dgm:presLayoutVars>
          <dgm:chMax/>
          <dgm:chPref/>
          <dgm:dir/>
        </dgm:presLayoutVars>
      </dgm:prSet>
      <dgm:spPr/>
    </dgm:pt>
    <dgm:pt modelId="{E51287DA-9EEE-43C8-8D93-01DB9C92186F}" type="pres">
      <dgm:prSet presAssocID="{C01C5CD8-27B9-40A6-A29F-600D7A79BA8E}" presName="composite" presStyleCnt="0">
        <dgm:presLayoutVars>
          <dgm:chMax val="1"/>
          <dgm:chPref val="1"/>
        </dgm:presLayoutVars>
      </dgm:prSet>
      <dgm:spPr/>
    </dgm:pt>
    <dgm:pt modelId="{8859AA8B-75FD-42C9-8C88-0B3FE41451CB}" type="pres">
      <dgm:prSet presAssocID="{C01C5CD8-27B9-40A6-A29F-600D7A79BA8E}" presName="Accent" presStyleLbl="trAlignAcc1" presStyleIdx="0" presStyleCnt="4">
        <dgm:presLayoutVars>
          <dgm:chMax val="0"/>
          <dgm:chPref val="0"/>
        </dgm:presLayoutVars>
      </dgm:prSet>
      <dgm:spPr/>
    </dgm:pt>
    <dgm:pt modelId="{75F44F09-A225-4458-AC95-FCBD24BBCE72}" type="pres">
      <dgm:prSet presAssocID="{C01C5CD8-27B9-40A6-A29F-600D7A79BA8E}" presName="Image" presStyleLbl="alignImgPlace1" presStyleIdx="0" presStyleCnt="4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</dgm:spPr>
    </dgm:pt>
    <dgm:pt modelId="{CDC9957C-1350-4D64-9A1A-A7148B1448A5}" type="pres">
      <dgm:prSet presAssocID="{C01C5CD8-27B9-40A6-A29F-600D7A79BA8E}" presName="ChildComposite" presStyleCnt="0"/>
      <dgm:spPr/>
    </dgm:pt>
    <dgm:pt modelId="{BA744B87-91EA-4026-BA37-FDA61544C850}" type="pres">
      <dgm:prSet presAssocID="{C01C5CD8-27B9-40A6-A29F-600D7A79BA8E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950B17A-5075-4A24-91BB-C8FA80DAB81E}" type="pres">
      <dgm:prSet presAssocID="{C01C5CD8-27B9-40A6-A29F-600D7A79BA8E}" presName="Parent" presStyleLbl="revTx" presStyleIdx="0" presStyleCnt="4" custLinFactNeighborX="798" custLinFactNeighborY="11298">
        <dgm:presLayoutVars>
          <dgm:chMax val="1"/>
          <dgm:chPref val="0"/>
          <dgm:bulletEnabled val="1"/>
        </dgm:presLayoutVars>
      </dgm:prSet>
      <dgm:spPr/>
    </dgm:pt>
    <dgm:pt modelId="{5E2F7745-AED6-4BEB-A47B-F6864C34C9DF}" type="pres">
      <dgm:prSet presAssocID="{4332BD0D-9248-4236-BAAC-55BFD50ACFC1}" presName="sibTrans" presStyleCnt="0"/>
      <dgm:spPr/>
    </dgm:pt>
    <dgm:pt modelId="{16A4F44C-D925-437A-BB44-E35C8557D935}" type="pres">
      <dgm:prSet presAssocID="{523C990B-572C-4277-95D0-78A99F920E23}" presName="composite" presStyleCnt="0">
        <dgm:presLayoutVars>
          <dgm:chMax val="1"/>
          <dgm:chPref val="1"/>
        </dgm:presLayoutVars>
      </dgm:prSet>
      <dgm:spPr/>
    </dgm:pt>
    <dgm:pt modelId="{7434074E-969E-4FBA-8B60-52C540297FB0}" type="pres">
      <dgm:prSet presAssocID="{523C990B-572C-4277-95D0-78A99F920E23}" presName="Accent" presStyleLbl="trAlignAcc1" presStyleIdx="1" presStyleCnt="4">
        <dgm:presLayoutVars>
          <dgm:chMax val="0"/>
          <dgm:chPref val="0"/>
        </dgm:presLayoutVars>
      </dgm:prSet>
      <dgm:spPr/>
    </dgm:pt>
    <dgm:pt modelId="{10E3B588-C885-478C-B4A5-5AB11D77BF49}" type="pres">
      <dgm:prSet presAssocID="{523C990B-572C-4277-95D0-78A99F920E23}" presName="Image" presStyleLbl="alignImgPlace1" presStyleIdx="1" presStyleCnt="4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6000" b="-26000"/>
          </a:stretch>
        </a:blipFill>
      </dgm:spPr>
    </dgm:pt>
    <dgm:pt modelId="{5C4E4239-D922-442D-882C-9745282EF68A}" type="pres">
      <dgm:prSet presAssocID="{523C990B-572C-4277-95D0-78A99F920E23}" presName="ChildComposite" presStyleCnt="0"/>
      <dgm:spPr/>
    </dgm:pt>
    <dgm:pt modelId="{5255E7DC-AD14-4913-85AD-A1F2E59E544E}" type="pres">
      <dgm:prSet presAssocID="{523C990B-572C-4277-95D0-78A99F920E23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1B66C64-AC08-4E0F-897C-66ACE57E7C05}" type="pres">
      <dgm:prSet presAssocID="{523C990B-572C-4277-95D0-78A99F920E23}" presName="Parent" presStyleLbl="revTx" presStyleIdx="1" presStyleCnt="4">
        <dgm:presLayoutVars>
          <dgm:chMax val="1"/>
          <dgm:chPref val="0"/>
          <dgm:bulletEnabled val="1"/>
        </dgm:presLayoutVars>
      </dgm:prSet>
      <dgm:spPr/>
    </dgm:pt>
    <dgm:pt modelId="{673F5560-5DD2-433A-8778-D8E28E68A489}" type="pres">
      <dgm:prSet presAssocID="{F81FF42D-63A6-445B-AC51-D87563622FC6}" presName="sibTrans" presStyleCnt="0"/>
      <dgm:spPr/>
    </dgm:pt>
    <dgm:pt modelId="{F508F92A-AAD4-4E76-A581-745DFA1E0FC4}" type="pres">
      <dgm:prSet presAssocID="{91801A9D-CEA1-4149-A3E5-E4CAAAF931B8}" presName="composite" presStyleCnt="0">
        <dgm:presLayoutVars>
          <dgm:chMax val="1"/>
          <dgm:chPref val="1"/>
        </dgm:presLayoutVars>
      </dgm:prSet>
      <dgm:spPr/>
    </dgm:pt>
    <dgm:pt modelId="{5766735F-639D-4065-A011-F7828BE2FADD}" type="pres">
      <dgm:prSet presAssocID="{91801A9D-CEA1-4149-A3E5-E4CAAAF931B8}" presName="Accent" presStyleLbl="trAlignAcc1" presStyleIdx="2" presStyleCnt="4">
        <dgm:presLayoutVars>
          <dgm:chMax val="0"/>
          <dgm:chPref val="0"/>
        </dgm:presLayoutVars>
      </dgm:prSet>
      <dgm:spPr/>
    </dgm:pt>
    <dgm:pt modelId="{059A3BC9-3EA9-4A5A-B358-BF32CAEE694F}" type="pres">
      <dgm:prSet presAssocID="{91801A9D-CEA1-4149-A3E5-E4CAAAF931B8}" presName="Image" presStyleLbl="alignImgPlace1" presStyleIdx="2" presStyleCnt="4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</dgm:spPr>
    </dgm:pt>
    <dgm:pt modelId="{8816B2A7-4537-465E-94A4-A78577520D4F}" type="pres">
      <dgm:prSet presAssocID="{91801A9D-CEA1-4149-A3E5-E4CAAAF931B8}" presName="ChildComposite" presStyleCnt="0"/>
      <dgm:spPr/>
    </dgm:pt>
    <dgm:pt modelId="{8A7DCAB2-A468-470C-8AA2-D99E0A344D60}" type="pres">
      <dgm:prSet presAssocID="{91801A9D-CEA1-4149-A3E5-E4CAAAF931B8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8932509-8EB1-49E1-A491-7A1DF8237199}" type="pres">
      <dgm:prSet presAssocID="{91801A9D-CEA1-4149-A3E5-E4CAAAF931B8}" presName="Parent" presStyleLbl="revTx" presStyleIdx="2" presStyleCnt="4">
        <dgm:presLayoutVars>
          <dgm:chMax val="1"/>
          <dgm:chPref val="0"/>
          <dgm:bulletEnabled val="1"/>
        </dgm:presLayoutVars>
      </dgm:prSet>
      <dgm:spPr/>
    </dgm:pt>
    <dgm:pt modelId="{45ACC8EB-AE80-4FBB-A939-D1F3C0824D38}" type="pres">
      <dgm:prSet presAssocID="{725F5CD7-355B-4145-B43F-14BBE141C9B7}" presName="sibTrans" presStyleCnt="0"/>
      <dgm:spPr/>
    </dgm:pt>
    <dgm:pt modelId="{4811125E-0719-4F16-B0EF-15C4B2FF583C}" type="pres">
      <dgm:prSet presAssocID="{F0DB4E76-EAC7-47F6-A5FA-5849FCB832FD}" presName="composite" presStyleCnt="0">
        <dgm:presLayoutVars>
          <dgm:chMax val="1"/>
          <dgm:chPref val="1"/>
        </dgm:presLayoutVars>
      </dgm:prSet>
      <dgm:spPr/>
    </dgm:pt>
    <dgm:pt modelId="{B59C8BA1-8492-4822-8994-24CB659BBBA7}" type="pres">
      <dgm:prSet presAssocID="{F0DB4E76-EAC7-47F6-A5FA-5849FCB832FD}" presName="Accent" presStyleLbl="trAlignAcc1" presStyleIdx="3" presStyleCnt="4">
        <dgm:presLayoutVars>
          <dgm:chMax val="0"/>
          <dgm:chPref val="0"/>
        </dgm:presLayoutVars>
      </dgm:prSet>
      <dgm:spPr/>
    </dgm:pt>
    <dgm:pt modelId="{B0D836B1-3B04-4734-A0AC-4B13C65541DF}" type="pres">
      <dgm:prSet presAssocID="{F0DB4E76-EAC7-47F6-A5FA-5849FCB832FD}" presName="Image" presStyleLbl="alignImgPlace1" presStyleIdx="3" presStyleCnt="4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4000" r="-44000"/>
          </a:stretch>
        </a:blipFill>
      </dgm:spPr>
    </dgm:pt>
    <dgm:pt modelId="{839C7EF4-5DB3-44E0-8C75-E05D6F36E5CE}" type="pres">
      <dgm:prSet presAssocID="{F0DB4E76-EAC7-47F6-A5FA-5849FCB832FD}" presName="ChildComposite" presStyleCnt="0"/>
      <dgm:spPr/>
    </dgm:pt>
    <dgm:pt modelId="{C66F623C-F456-4EAB-AFA4-6FE487D29E6B}" type="pres">
      <dgm:prSet presAssocID="{F0DB4E76-EAC7-47F6-A5FA-5849FCB832FD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FEA877B-6A8C-43F1-AA33-9B8E541E74F1}" type="pres">
      <dgm:prSet presAssocID="{F0DB4E76-EAC7-47F6-A5FA-5849FCB832FD}" presName="Parent" presStyleLbl="revTx" presStyleIdx="3" presStyleCnt="4">
        <dgm:presLayoutVars>
          <dgm:chMax val="1"/>
          <dgm:chPref val="0"/>
          <dgm:bulletEnabled val="1"/>
        </dgm:presLayoutVars>
      </dgm:prSet>
      <dgm:spPr/>
    </dgm:pt>
  </dgm:ptLst>
  <dgm:cxnLst>
    <dgm:cxn modelId="{B483C416-B480-480B-A7DF-7C3D311EDFFE}" type="presOf" srcId="{F0DB4E76-EAC7-47F6-A5FA-5849FCB832FD}" destId="{6FEA877B-6A8C-43F1-AA33-9B8E541E74F1}" srcOrd="0" destOrd="0" presId="urn:microsoft.com/office/officeart/2008/layout/CaptionedPictures"/>
    <dgm:cxn modelId="{57FE1535-4EF6-4233-B31D-847462EDB2AC}" type="presOf" srcId="{E325BC3E-FA07-4E4D-B865-D620FD4077B7}" destId="{699945D3-3229-4397-9860-AD6F9F883037}" srcOrd="0" destOrd="0" presId="urn:microsoft.com/office/officeart/2008/layout/CaptionedPictures"/>
    <dgm:cxn modelId="{2C8E1E42-0A9B-4AAA-B213-4A67CAF4880E}" type="presOf" srcId="{C01C5CD8-27B9-40A6-A29F-600D7A79BA8E}" destId="{1950B17A-5075-4A24-91BB-C8FA80DAB81E}" srcOrd="0" destOrd="0" presId="urn:microsoft.com/office/officeart/2008/layout/CaptionedPictures"/>
    <dgm:cxn modelId="{31168C68-C6CE-4019-B859-FC3ED86E3EFB}" srcId="{E325BC3E-FA07-4E4D-B865-D620FD4077B7}" destId="{523C990B-572C-4277-95D0-78A99F920E23}" srcOrd="1" destOrd="0" parTransId="{CE017EC7-4232-4F18-B716-0052DA303B82}" sibTransId="{F81FF42D-63A6-445B-AC51-D87563622FC6}"/>
    <dgm:cxn modelId="{014EFD4D-A86A-429F-8183-A1A37ECD611C}" srcId="{E325BC3E-FA07-4E4D-B865-D620FD4077B7}" destId="{91801A9D-CEA1-4149-A3E5-E4CAAAF931B8}" srcOrd="2" destOrd="0" parTransId="{526F09CC-FF36-40CC-9590-5111C66EA5BA}" sibTransId="{725F5CD7-355B-4145-B43F-14BBE141C9B7}"/>
    <dgm:cxn modelId="{A4F97D78-BFCD-45D6-9252-B45F97AD304D}" srcId="{E325BC3E-FA07-4E4D-B865-D620FD4077B7}" destId="{F0DB4E76-EAC7-47F6-A5FA-5849FCB832FD}" srcOrd="3" destOrd="0" parTransId="{2E856207-B949-4AA4-B5FB-3A0231D22E2E}" sibTransId="{3734837E-13D2-41AA-8976-F5F358A1BD63}"/>
    <dgm:cxn modelId="{343048B2-5712-4618-94A0-83F1564021DD}" srcId="{E325BC3E-FA07-4E4D-B865-D620FD4077B7}" destId="{C01C5CD8-27B9-40A6-A29F-600D7A79BA8E}" srcOrd="0" destOrd="0" parTransId="{F275F0DF-B90B-46E2-9AFA-AFE20D77A129}" sibTransId="{4332BD0D-9248-4236-BAAC-55BFD50ACFC1}"/>
    <dgm:cxn modelId="{E9E7ABD3-189C-4C1D-A0E0-187D578F779F}" type="presOf" srcId="{91801A9D-CEA1-4149-A3E5-E4CAAAF931B8}" destId="{E8932509-8EB1-49E1-A491-7A1DF8237199}" srcOrd="0" destOrd="0" presId="urn:microsoft.com/office/officeart/2008/layout/CaptionedPictures"/>
    <dgm:cxn modelId="{81DF49D4-4AA9-4427-8BF4-A725407E07F9}" type="presOf" srcId="{523C990B-572C-4277-95D0-78A99F920E23}" destId="{D1B66C64-AC08-4E0F-897C-66ACE57E7C05}" srcOrd="0" destOrd="0" presId="urn:microsoft.com/office/officeart/2008/layout/CaptionedPictures"/>
    <dgm:cxn modelId="{FD1D63A1-D4C0-4D42-B948-10D93D0B68D6}" type="presParOf" srcId="{699945D3-3229-4397-9860-AD6F9F883037}" destId="{E51287DA-9EEE-43C8-8D93-01DB9C92186F}" srcOrd="0" destOrd="0" presId="urn:microsoft.com/office/officeart/2008/layout/CaptionedPictures"/>
    <dgm:cxn modelId="{B9BD50DA-15D7-4830-B03C-6CBBFB374156}" type="presParOf" srcId="{E51287DA-9EEE-43C8-8D93-01DB9C92186F}" destId="{8859AA8B-75FD-42C9-8C88-0B3FE41451CB}" srcOrd="0" destOrd="0" presId="urn:microsoft.com/office/officeart/2008/layout/CaptionedPictures"/>
    <dgm:cxn modelId="{0FFF7E09-43DD-46C4-BB16-C7FBF7F2845B}" type="presParOf" srcId="{E51287DA-9EEE-43C8-8D93-01DB9C92186F}" destId="{75F44F09-A225-4458-AC95-FCBD24BBCE72}" srcOrd="1" destOrd="0" presId="urn:microsoft.com/office/officeart/2008/layout/CaptionedPictures"/>
    <dgm:cxn modelId="{C1422A5C-6CA4-453F-9A76-46AEC55FA302}" type="presParOf" srcId="{E51287DA-9EEE-43C8-8D93-01DB9C92186F}" destId="{CDC9957C-1350-4D64-9A1A-A7148B1448A5}" srcOrd="2" destOrd="0" presId="urn:microsoft.com/office/officeart/2008/layout/CaptionedPictures"/>
    <dgm:cxn modelId="{9E7A7973-87C6-478B-B8FF-DABFB09EF412}" type="presParOf" srcId="{CDC9957C-1350-4D64-9A1A-A7148B1448A5}" destId="{BA744B87-91EA-4026-BA37-FDA61544C850}" srcOrd="0" destOrd="0" presId="urn:microsoft.com/office/officeart/2008/layout/CaptionedPictures"/>
    <dgm:cxn modelId="{CA9D5AAF-77B2-402F-884E-CFEA054DE34E}" type="presParOf" srcId="{CDC9957C-1350-4D64-9A1A-A7148B1448A5}" destId="{1950B17A-5075-4A24-91BB-C8FA80DAB81E}" srcOrd="1" destOrd="0" presId="urn:microsoft.com/office/officeart/2008/layout/CaptionedPictures"/>
    <dgm:cxn modelId="{ADB693D4-FD51-42EE-B77E-2DC050D2C40F}" type="presParOf" srcId="{699945D3-3229-4397-9860-AD6F9F883037}" destId="{5E2F7745-AED6-4BEB-A47B-F6864C34C9DF}" srcOrd="1" destOrd="0" presId="urn:microsoft.com/office/officeart/2008/layout/CaptionedPictures"/>
    <dgm:cxn modelId="{9DEDA3F9-F3AC-4ED2-8A70-AFBE2CEFE578}" type="presParOf" srcId="{699945D3-3229-4397-9860-AD6F9F883037}" destId="{16A4F44C-D925-437A-BB44-E35C8557D935}" srcOrd="2" destOrd="0" presId="urn:microsoft.com/office/officeart/2008/layout/CaptionedPictures"/>
    <dgm:cxn modelId="{29F354E9-4F88-45BC-93E6-03B382D73433}" type="presParOf" srcId="{16A4F44C-D925-437A-BB44-E35C8557D935}" destId="{7434074E-969E-4FBA-8B60-52C540297FB0}" srcOrd="0" destOrd="0" presId="urn:microsoft.com/office/officeart/2008/layout/CaptionedPictures"/>
    <dgm:cxn modelId="{B57B8662-F85B-47BB-BA59-9FAAB318FAC3}" type="presParOf" srcId="{16A4F44C-D925-437A-BB44-E35C8557D935}" destId="{10E3B588-C885-478C-B4A5-5AB11D77BF49}" srcOrd="1" destOrd="0" presId="urn:microsoft.com/office/officeart/2008/layout/CaptionedPictures"/>
    <dgm:cxn modelId="{43E8A89B-1271-46D3-A5A7-5BDA0D231E2B}" type="presParOf" srcId="{16A4F44C-D925-437A-BB44-E35C8557D935}" destId="{5C4E4239-D922-442D-882C-9745282EF68A}" srcOrd="2" destOrd="0" presId="urn:microsoft.com/office/officeart/2008/layout/CaptionedPictures"/>
    <dgm:cxn modelId="{0DF81426-6E8F-433B-ACA4-ED5B1B14407C}" type="presParOf" srcId="{5C4E4239-D922-442D-882C-9745282EF68A}" destId="{5255E7DC-AD14-4913-85AD-A1F2E59E544E}" srcOrd="0" destOrd="0" presId="urn:microsoft.com/office/officeart/2008/layout/CaptionedPictures"/>
    <dgm:cxn modelId="{4D73CA67-1357-47BC-85BD-BB08B51C876B}" type="presParOf" srcId="{5C4E4239-D922-442D-882C-9745282EF68A}" destId="{D1B66C64-AC08-4E0F-897C-66ACE57E7C05}" srcOrd="1" destOrd="0" presId="urn:microsoft.com/office/officeart/2008/layout/CaptionedPictures"/>
    <dgm:cxn modelId="{D02FE8EE-8F22-4DDC-97F8-B5FDA127BA58}" type="presParOf" srcId="{699945D3-3229-4397-9860-AD6F9F883037}" destId="{673F5560-5DD2-433A-8778-D8E28E68A489}" srcOrd="3" destOrd="0" presId="urn:microsoft.com/office/officeart/2008/layout/CaptionedPictures"/>
    <dgm:cxn modelId="{8983EDF6-E383-4D5C-9358-522FD466F0F1}" type="presParOf" srcId="{699945D3-3229-4397-9860-AD6F9F883037}" destId="{F508F92A-AAD4-4E76-A581-745DFA1E0FC4}" srcOrd="4" destOrd="0" presId="urn:microsoft.com/office/officeart/2008/layout/CaptionedPictures"/>
    <dgm:cxn modelId="{50711A49-9D1C-4E71-BAA0-0269A6FC9567}" type="presParOf" srcId="{F508F92A-AAD4-4E76-A581-745DFA1E0FC4}" destId="{5766735F-639D-4065-A011-F7828BE2FADD}" srcOrd="0" destOrd="0" presId="urn:microsoft.com/office/officeart/2008/layout/CaptionedPictures"/>
    <dgm:cxn modelId="{E2E89D5B-4073-4B51-8EE2-E84AA4B035D1}" type="presParOf" srcId="{F508F92A-AAD4-4E76-A581-745DFA1E0FC4}" destId="{059A3BC9-3EA9-4A5A-B358-BF32CAEE694F}" srcOrd="1" destOrd="0" presId="urn:microsoft.com/office/officeart/2008/layout/CaptionedPictures"/>
    <dgm:cxn modelId="{DE0357E0-EB54-436A-98B5-0676837825F2}" type="presParOf" srcId="{F508F92A-AAD4-4E76-A581-745DFA1E0FC4}" destId="{8816B2A7-4537-465E-94A4-A78577520D4F}" srcOrd="2" destOrd="0" presId="urn:microsoft.com/office/officeart/2008/layout/CaptionedPictures"/>
    <dgm:cxn modelId="{A3E0FCD9-2C58-4224-83A3-DE9289C4CD62}" type="presParOf" srcId="{8816B2A7-4537-465E-94A4-A78577520D4F}" destId="{8A7DCAB2-A468-470C-8AA2-D99E0A344D60}" srcOrd="0" destOrd="0" presId="urn:microsoft.com/office/officeart/2008/layout/CaptionedPictures"/>
    <dgm:cxn modelId="{89D9E08C-21A6-4748-A219-7DBC3FF0678A}" type="presParOf" srcId="{8816B2A7-4537-465E-94A4-A78577520D4F}" destId="{E8932509-8EB1-49E1-A491-7A1DF8237199}" srcOrd="1" destOrd="0" presId="urn:microsoft.com/office/officeart/2008/layout/CaptionedPictures"/>
    <dgm:cxn modelId="{DA589096-FC71-48C2-9BAF-B478789E74E1}" type="presParOf" srcId="{699945D3-3229-4397-9860-AD6F9F883037}" destId="{45ACC8EB-AE80-4FBB-A939-D1F3C0824D38}" srcOrd="5" destOrd="0" presId="urn:microsoft.com/office/officeart/2008/layout/CaptionedPictures"/>
    <dgm:cxn modelId="{6C690290-8B5C-4AE6-B504-119A877B81B3}" type="presParOf" srcId="{699945D3-3229-4397-9860-AD6F9F883037}" destId="{4811125E-0719-4F16-B0EF-15C4B2FF583C}" srcOrd="6" destOrd="0" presId="urn:microsoft.com/office/officeart/2008/layout/CaptionedPictures"/>
    <dgm:cxn modelId="{43AF38A8-768D-4887-8AD6-8E57AA7EE3CA}" type="presParOf" srcId="{4811125E-0719-4F16-B0EF-15C4B2FF583C}" destId="{B59C8BA1-8492-4822-8994-24CB659BBBA7}" srcOrd="0" destOrd="0" presId="urn:microsoft.com/office/officeart/2008/layout/CaptionedPictures"/>
    <dgm:cxn modelId="{6CC3094D-A6C0-4935-B5B4-36A9173DF226}" type="presParOf" srcId="{4811125E-0719-4F16-B0EF-15C4B2FF583C}" destId="{B0D836B1-3B04-4734-A0AC-4B13C65541DF}" srcOrd="1" destOrd="0" presId="urn:microsoft.com/office/officeart/2008/layout/CaptionedPictures"/>
    <dgm:cxn modelId="{163E861A-5FA2-4A63-9C0E-6EFE08F927A9}" type="presParOf" srcId="{4811125E-0719-4F16-B0EF-15C4B2FF583C}" destId="{839C7EF4-5DB3-44E0-8C75-E05D6F36E5CE}" srcOrd="2" destOrd="0" presId="urn:microsoft.com/office/officeart/2008/layout/CaptionedPictures"/>
    <dgm:cxn modelId="{C5265617-91B2-4CB0-850C-2D9D13755B85}" type="presParOf" srcId="{839C7EF4-5DB3-44E0-8C75-E05D6F36E5CE}" destId="{C66F623C-F456-4EAB-AFA4-6FE487D29E6B}" srcOrd="0" destOrd="0" presId="urn:microsoft.com/office/officeart/2008/layout/CaptionedPictures"/>
    <dgm:cxn modelId="{FBFACF9D-F3E5-4D4F-92C4-C5BBDC2FC8CF}" type="presParOf" srcId="{839C7EF4-5DB3-44E0-8C75-E05D6F36E5CE}" destId="{6FEA877B-6A8C-43F1-AA33-9B8E541E74F1}" srcOrd="1" destOrd="0" presId="urn:microsoft.com/office/officeart/2008/layout/CaptionedPicture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59AA8B-75FD-42C9-8C88-0B3FE41451CB}">
      <dsp:nvSpPr>
        <dsp:cNvPr id="0" name=""/>
        <dsp:cNvSpPr/>
      </dsp:nvSpPr>
      <dsp:spPr>
        <a:xfrm>
          <a:off x="468002" y="53100"/>
          <a:ext cx="1098231" cy="129203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F44F09-A225-4458-AC95-FCBD24BBCE72}">
      <dsp:nvSpPr>
        <dsp:cNvPr id="0" name=""/>
        <dsp:cNvSpPr/>
      </dsp:nvSpPr>
      <dsp:spPr>
        <a:xfrm>
          <a:off x="522913" y="104781"/>
          <a:ext cx="988408" cy="8398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50B17A-5075-4A24-91BB-C8FA80DAB81E}">
      <dsp:nvSpPr>
        <dsp:cNvPr id="0" name=""/>
        <dsp:cNvSpPr/>
      </dsp:nvSpPr>
      <dsp:spPr>
        <a:xfrm>
          <a:off x="530801" y="984018"/>
          <a:ext cx="988408" cy="348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>
              <a:latin typeface="Montserrat" pitchFamily="2" charset="0"/>
            </a:rPr>
            <a:t>GOZEM APP </a:t>
          </a:r>
          <a:endParaRPr lang="en-US" sz="1200" kern="1200" dirty="0">
            <a:latin typeface="Montserrat" pitchFamily="2" charset="0"/>
          </a:endParaRPr>
        </a:p>
      </dsp:txBody>
      <dsp:txXfrm>
        <a:off x="530801" y="984018"/>
        <a:ext cx="988408" cy="348850"/>
      </dsp:txXfrm>
    </dsp:sp>
    <dsp:sp modelId="{7434074E-969E-4FBA-8B60-52C540297FB0}">
      <dsp:nvSpPr>
        <dsp:cNvPr id="0" name=""/>
        <dsp:cNvSpPr/>
      </dsp:nvSpPr>
      <dsp:spPr>
        <a:xfrm>
          <a:off x="1781296" y="53100"/>
          <a:ext cx="1098231" cy="129203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E3B588-C885-478C-B4A5-5AB11D77BF49}">
      <dsp:nvSpPr>
        <dsp:cNvPr id="0" name=""/>
        <dsp:cNvSpPr/>
      </dsp:nvSpPr>
      <dsp:spPr>
        <a:xfrm>
          <a:off x="1836208" y="104781"/>
          <a:ext cx="988408" cy="839824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6000" b="-2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B66C64-AC08-4E0F-897C-66ACE57E7C05}">
      <dsp:nvSpPr>
        <dsp:cNvPr id="0" name=""/>
        <dsp:cNvSpPr/>
      </dsp:nvSpPr>
      <dsp:spPr>
        <a:xfrm>
          <a:off x="1836208" y="944605"/>
          <a:ext cx="988408" cy="348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Montserrat" pitchFamily="2" charset="0"/>
            </a:rPr>
            <a:t>BEEGROUP</a:t>
          </a:r>
          <a:endParaRPr lang="en-US" sz="1100" kern="1200" dirty="0">
            <a:latin typeface="Montserrat" pitchFamily="2" charset="0"/>
          </a:endParaRPr>
        </a:p>
      </dsp:txBody>
      <dsp:txXfrm>
        <a:off x="1836208" y="944605"/>
        <a:ext cx="988408" cy="348850"/>
      </dsp:txXfrm>
    </dsp:sp>
    <dsp:sp modelId="{5766735F-639D-4065-A011-F7828BE2FADD}">
      <dsp:nvSpPr>
        <dsp:cNvPr id="0" name=""/>
        <dsp:cNvSpPr/>
      </dsp:nvSpPr>
      <dsp:spPr>
        <a:xfrm>
          <a:off x="3094590" y="53100"/>
          <a:ext cx="1098231" cy="129203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9A3BC9-3EA9-4A5A-B358-BF32CAEE694F}">
      <dsp:nvSpPr>
        <dsp:cNvPr id="0" name=""/>
        <dsp:cNvSpPr/>
      </dsp:nvSpPr>
      <dsp:spPr>
        <a:xfrm>
          <a:off x="3149502" y="104781"/>
          <a:ext cx="988408" cy="8398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932509-8EB1-49E1-A491-7A1DF8237199}">
      <dsp:nvSpPr>
        <dsp:cNvPr id="0" name=""/>
        <dsp:cNvSpPr/>
      </dsp:nvSpPr>
      <dsp:spPr>
        <a:xfrm>
          <a:off x="3149502" y="944605"/>
          <a:ext cx="988408" cy="348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Montserrat" pitchFamily="2" charset="0"/>
            </a:rPr>
            <a:t>YANGO</a:t>
          </a:r>
          <a:endParaRPr lang="en-US" sz="1100" kern="1200" dirty="0">
            <a:latin typeface="Montserrat" pitchFamily="2" charset="0"/>
          </a:endParaRPr>
        </a:p>
      </dsp:txBody>
      <dsp:txXfrm>
        <a:off x="3149502" y="944605"/>
        <a:ext cx="988408" cy="348850"/>
      </dsp:txXfrm>
    </dsp:sp>
    <dsp:sp modelId="{B59C8BA1-8492-4822-8994-24CB659BBBA7}">
      <dsp:nvSpPr>
        <dsp:cNvPr id="0" name=""/>
        <dsp:cNvSpPr/>
      </dsp:nvSpPr>
      <dsp:spPr>
        <a:xfrm>
          <a:off x="1781296" y="1454960"/>
          <a:ext cx="1098231" cy="129203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D836B1-3B04-4734-A0AC-4B13C65541DF}">
      <dsp:nvSpPr>
        <dsp:cNvPr id="0" name=""/>
        <dsp:cNvSpPr/>
      </dsp:nvSpPr>
      <dsp:spPr>
        <a:xfrm>
          <a:off x="1836208" y="1506642"/>
          <a:ext cx="988408" cy="839824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4000" r="-4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EA877B-6A8C-43F1-AA33-9B8E541E74F1}">
      <dsp:nvSpPr>
        <dsp:cNvPr id="0" name=""/>
        <dsp:cNvSpPr/>
      </dsp:nvSpPr>
      <dsp:spPr>
        <a:xfrm>
          <a:off x="1836208" y="2346466"/>
          <a:ext cx="988408" cy="348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latin typeface="Montserrat" pitchFamily="2" charset="0"/>
            </a:rPr>
            <a:t>ZGO</a:t>
          </a:r>
          <a:endParaRPr lang="en-US" sz="1400" kern="1200" dirty="0">
            <a:latin typeface="Montserrat" pitchFamily="2" charset="0"/>
          </a:endParaRPr>
        </a:p>
      </dsp:txBody>
      <dsp:txXfrm>
        <a:off x="1836208" y="2346466"/>
        <a:ext cx="988408" cy="3488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aptionedPictures">
  <dgm:title val=""/>
  <dgm:desc val=""/>
  <dgm:catLst>
    <dgm:cat type="picture" pri="5000"/>
    <dgm:cat type="pictureconvert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varLst>
          <dgm:chMax val="1"/>
          <dgm:chPref val="1"/>
        </dgm:varLst>
        <dgm:alg type="composite">
          <dgm:param type="ar" val="0.85"/>
        </dgm:alg>
        <dgm:shape xmlns:r="http://schemas.openxmlformats.org/officeDocument/2006/relationships" r:blip="">
          <dgm:adjLst/>
        </dgm:shape>
        <dgm:constrLst>
          <dgm:constr type="l" for="ch" forName="Accent" refType="w" fact="0"/>
          <dgm:constr type="t" for="ch" forName="Accent" refType="h" fact="0"/>
          <dgm:constr type="w" for="ch" forName="Accent" refType="w"/>
          <dgm:constr type="h" for="ch" forName="Accent" refType="h"/>
          <dgm:constr type="l" for="ch" forName="Image" refType="w" fact="0.05"/>
          <dgm:constr type="t" for="ch" forName="Image" refType="h" fact="0.04"/>
          <dgm:constr type="w" for="ch" forName="Image" refType="w" fact="0.9"/>
          <dgm:constr type="h" for="ch" forName="Image" refType="h" fact="0.65"/>
          <dgm:constr type="l" for="ch" forName="ChildComposite" refType="w" fact="0.05"/>
          <dgm:constr type="t" for="ch" forName="ChildComposite" refType="h" fact="0.69"/>
          <dgm:constr type="w" for="ch" forName="ChildComposite" refType="w" fact="0.9"/>
          <dgm:constr type="h" for="ch" forName="ChildComposite" refType="h" fact="0.27"/>
        </dgm:constrLst>
        <dgm:layoutNode name="Accent" styleLbl="trAlignAcc1">
          <dgm:varLst>
            <dgm:chMax val="0"/>
            <dgm:chPref val="0"/>
          </dgm:varLst>
          <dgm:alg type="sp"/>
          <dgm:shape xmlns:r="http://schemas.openxmlformats.org/officeDocument/2006/relationships" type="rect" r:blip="">
            <dgm:adjLst/>
          </dgm:shape>
          <dgm:presOf/>
        </dgm:layoutNode>
        <dgm:layoutNode name="Image" styleLbl="alignImgPlace1">
          <dgm:varLst>
            <dgm:chMax val="0"/>
            <dgm:chPref val="0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Composite">
          <dgm:alg type="composite"/>
          <dgm:shape xmlns:r="http://schemas.openxmlformats.org/officeDocument/2006/relationships" r:blip="">
            <dgm:adjLst/>
          </dgm:shape>
          <dgm:choose name="Name4">
            <dgm:if name="Name5" axis="ch" ptType="node" func="cnt" op="gte" val="1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 fact="0.3704"/>
                <dgm:constr type="l" for="ch" forName="Child" refType="w" fact="0"/>
                <dgm:constr type="t" for="ch" forName="Child" refType="h" fact="0.3704"/>
                <dgm:constr type="w" for="ch" forName="Child" refType="w"/>
                <dgm:constr type="h" for="ch" forName="Child" refType="h" fact="0.6296"/>
              </dgm:constrLst>
            </dgm:if>
            <dgm:else name="Name6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/>
                <dgm:constr type="l" for="ch" forName="Child" refType="w" fact="0"/>
                <dgm:constr type="t" for="ch" forName="Child" refType="h" fact="0"/>
                <dgm:constr type="w" for="ch" forName="Child" refType="w" fact="0"/>
                <dgm:constr type="h" for="ch" forName="Child" refType="h" fact="0"/>
              </dgm:constrLst>
            </dgm:else>
          </dgm:choose>
          <dgm:layoutNode name="Child" styleLbl="node1">
            <dgm:varLst>
              <dgm:chMax val="0"/>
              <dgm:chPref val="0"/>
              <dgm:bulletEnabled val="1"/>
            </dgm:varLst>
            <dgm:choose name="Name7">
              <dgm:if name="Name8" axis="ch" ptType="node" func="cnt" op="gt" val="1">
                <dgm:alg type="tx">
                  <dgm:param type="parTxLTRAlign" val="l"/>
                  <dgm:param type="parTxRTLAlign" val="r"/>
                  <dgm:param type="txAnchorVert" val="mid"/>
                  <dgm:param type="txAnchorVertCh" val="mid"/>
                </dgm:alg>
              </dgm:if>
              <dgm:else name="Name9">
                <dgm:alg type="tx">
                  <dgm:param type="parTxLTRAlign" val="ctr"/>
                  <dgm:param type="parTxRTLAlign" val="ctr"/>
                  <dgm:param type="shpTxLTRAlignCh" val="l"/>
                  <dgm:param type="shpTxRTLAlignCh" val="r"/>
                  <dgm:param type="txAnchorVert" val="mid"/>
                  <dgm:param type="txAnchorVertCh" val="mid"/>
                </dgm:alg>
              </dgm:else>
            </dgm:choose>
            <dgm:choose name="Name10">
              <dgm:if name="Name11" axis="ch" ptType="node" func="cnt" op="gte" val="1">
                <dgm:shape xmlns:r="http://schemas.openxmlformats.org/officeDocument/2006/relationships" type="rect" r:blip="">
                  <dgm:adjLst/>
                </dgm:shape>
              </dgm:if>
              <dgm:else name="Name12">
                <dgm:shape xmlns:r="http://schemas.openxmlformats.org/officeDocument/2006/relationships" type="rect" r:blip="" hideGeom="1">
                  <dgm:adjLst/>
                </dgm:shape>
              </dgm:else>
            </dgm:choose>
            <dgm:choose name="Name13">
              <dgm:if name="Name14" axis="ch" ptType="node" func="cnt" op="gte" val="1">
                <dgm:presOf axis="des" ptType="node"/>
              </dgm:if>
              <dgm:else name="Name15">
                <dgm:presOf/>
              </dgm:else>
            </dgm:choose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Parent" styleLbl="revTx">
            <dgm:varLst>
              <dgm:chMax val="1"/>
              <dgm:chPref val="0"/>
              <dgm:bulletEnabled val="1"/>
            </dgm:varLst>
            <dgm:alg type="tx">
              <dgm:param type="shpTxLTRAlignCh" val="ctr"/>
              <dgm:param type="txAnchorVert" val="mid"/>
            </dgm:alg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gif>
</file>

<file path=ppt/media/image11.gif>
</file>

<file path=ppt/media/image12.gif>
</file>

<file path=ppt/media/image2.gif>
</file>

<file path=ppt/media/image3.png>
</file>

<file path=ppt/media/image4.gif>
</file>

<file path=ppt/media/image5.gif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89fcc27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89fcc27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89c9ac616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89c9ac616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1fdc4dfea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1fdc4dfea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89fcc274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89fcc274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89fcc274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89fcc274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14162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89fcc274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89fcc274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8548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71fdc4dfea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71fdc4dfea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89fcc274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89fcc274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196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89fcc274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89fcc274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3463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home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611275" y="1423030"/>
            <a:ext cx="79215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  <a:defRPr sz="11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●"/>
              <a:defRPr sz="1200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●"/>
              <a:defRPr sz="1200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0" y="0"/>
            <a:ext cx="713100" cy="72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0" y="4807300"/>
            <a:ext cx="9144000" cy="35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8430900" y="719350"/>
            <a:ext cx="7131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606475" y="2293394"/>
            <a:ext cx="3365400" cy="23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5172150" y="2007458"/>
            <a:ext cx="3365400" cy="25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0" y="0"/>
            <a:ext cx="713100" cy="3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8430750" y="4419900"/>
            <a:ext cx="7131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>
            <a:off x="490000" y="1977597"/>
            <a:ext cx="26865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599000" y="553250"/>
            <a:ext cx="27333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11050" y="4424050"/>
            <a:ext cx="22794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8430775" y="4419900"/>
            <a:ext cx="7131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/>
          <p:nvPr/>
        </p:nvSpPr>
        <p:spPr>
          <a:xfrm>
            <a:off x="0" y="1756525"/>
            <a:ext cx="9144000" cy="337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66125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661250" y="2897968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2" hasCustomPrompt="1"/>
          </p:nvPr>
        </p:nvSpPr>
        <p:spPr>
          <a:xfrm>
            <a:off x="97085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3"/>
          </p:nvPr>
        </p:nvSpPr>
        <p:spPr>
          <a:xfrm>
            <a:off x="337170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4"/>
          </p:nvPr>
        </p:nvSpPr>
        <p:spPr>
          <a:xfrm>
            <a:off x="3371700" y="2897968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5" hasCustomPrompt="1"/>
          </p:nvPr>
        </p:nvSpPr>
        <p:spPr>
          <a:xfrm>
            <a:off x="368130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6"/>
          </p:nvPr>
        </p:nvSpPr>
        <p:spPr>
          <a:xfrm>
            <a:off x="608215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7"/>
          </p:nvPr>
        </p:nvSpPr>
        <p:spPr>
          <a:xfrm>
            <a:off x="6082150" y="2897968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8" hasCustomPrompt="1"/>
          </p:nvPr>
        </p:nvSpPr>
        <p:spPr>
          <a:xfrm>
            <a:off x="639175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9"/>
          </p:nvPr>
        </p:nvSpPr>
        <p:spPr>
          <a:xfrm>
            <a:off x="66125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3"/>
          </p:nvPr>
        </p:nvSpPr>
        <p:spPr>
          <a:xfrm>
            <a:off x="661250" y="4161414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4" hasCustomPrompt="1"/>
          </p:nvPr>
        </p:nvSpPr>
        <p:spPr>
          <a:xfrm>
            <a:off x="97085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15"/>
          </p:nvPr>
        </p:nvSpPr>
        <p:spPr>
          <a:xfrm>
            <a:off x="337170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6"/>
          </p:nvPr>
        </p:nvSpPr>
        <p:spPr>
          <a:xfrm>
            <a:off x="3371700" y="4161414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7" hasCustomPrompt="1"/>
          </p:nvPr>
        </p:nvSpPr>
        <p:spPr>
          <a:xfrm>
            <a:off x="368130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8"/>
          </p:nvPr>
        </p:nvSpPr>
        <p:spPr>
          <a:xfrm>
            <a:off x="608215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9"/>
          </p:nvPr>
        </p:nvSpPr>
        <p:spPr>
          <a:xfrm>
            <a:off x="6082150" y="4161414"/>
            <a:ext cx="24006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20" hasCustomPrompt="1"/>
          </p:nvPr>
        </p:nvSpPr>
        <p:spPr>
          <a:xfrm>
            <a:off x="639175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21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8784650" y="0"/>
            <a:ext cx="359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0" y="1603600"/>
            <a:ext cx="713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SECTION_TITLE_AND_DESCRIPTION_1_1_4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/>
          <p:nvPr/>
        </p:nvSpPr>
        <p:spPr>
          <a:xfrm>
            <a:off x="0" y="4776850"/>
            <a:ext cx="9144000" cy="36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0" y="0"/>
            <a:ext cx="3887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Regular"/>
              <a:buNone/>
              <a:defRPr sz="5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1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23"/>
          <p:cNvSpPr txBox="1"/>
          <p:nvPr/>
        </p:nvSpPr>
        <p:spPr>
          <a:xfrm>
            <a:off x="602175" y="3532850"/>
            <a:ext cx="26913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8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181" name="Google Shape;181;p23"/>
            <p:cNvSpPr/>
            <p:nvPr/>
          </p:nvSpPr>
          <p:spPr>
            <a:xfrm>
              <a:off x="3538075" y="0"/>
              <a:ext cx="3315900" cy="71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6" r:id="rId5"/>
    <p:sldLayoutId id="2147483658" r:id="rId6"/>
    <p:sldLayoutId id="2147483659" r:id="rId7"/>
    <p:sldLayoutId id="2147483666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ies.freepik.com/illustration/meeting/rafiki/animate/?utm_source=slidesgo_template&amp;utm_medium=referral-link&amp;utm_campaign=sg_resources&amp;utm_content=stories#FF725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hyperlink" Target="https://stories.freepik.com/illustration/profile-pic/rafiki/animate/?utm_source=slidesgo_template&amp;utm_medium=referral-link&amp;utm_campaign=sg_resources&amp;utm_content=stories#FF725E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gif"/><Relationship Id="rId4" Type="http://schemas.openxmlformats.org/officeDocument/2006/relationships/hyperlink" Target="https://stories.freepik.com/illustration/agreement/rafiki/animate/?utm_source=slidesgo_template&amp;utm_medium=referral-link&amp;utm_campaign=sg_resources&amp;utm_content=stories#FF725E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stories.freepik.com/illustration/taking-notes/rafiki/animate/?utm_source=slidesgo_template&amp;utm_medium=referral-link&amp;utm_campaign=sg_resources&amp;utm_content=stories#FF725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" name="Google Shape;195;p26"/>
          <p:cNvSpPr txBox="1">
            <a:spLocks noGrp="1"/>
          </p:cNvSpPr>
          <p:nvPr>
            <p:ph type="ctrTitle"/>
          </p:nvPr>
        </p:nvSpPr>
        <p:spPr>
          <a:xfrm>
            <a:off x="570799" y="980253"/>
            <a:ext cx="4284979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PASSENGER</a:t>
            </a:r>
            <a:r>
              <a:rPr lang="en" sz="4000" dirty="0">
                <a:solidFill>
                  <a:schemeClr val="dk1"/>
                </a:solidFill>
              </a:rPr>
              <a:t> </a:t>
            </a:r>
            <a:r>
              <a:rPr lang="en" sz="4000" dirty="0">
                <a:solidFill>
                  <a:schemeClr val="lt1"/>
                </a:solidFill>
              </a:rPr>
              <a:t>POSSITIONING </a:t>
            </a:r>
            <a:br>
              <a:rPr lang="en" sz="4000" dirty="0">
                <a:solidFill>
                  <a:schemeClr val="lt1"/>
                </a:solidFill>
              </a:rPr>
            </a:br>
            <a:r>
              <a:rPr lang="en" sz="4000" dirty="0">
                <a:solidFill>
                  <a:schemeClr val="lt1"/>
                </a:solidFill>
              </a:rPr>
              <a:t>APP</a:t>
            </a:r>
            <a:endParaRPr sz="4000" dirty="0">
              <a:solidFill>
                <a:schemeClr val="lt1"/>
              </a:solidFill>
            </a:endParaRPr>
          </a:p>
        </p:txBody>
      </p:sp>
      <p:sp>
        <p:nvSpPr>
          <p:cNvPr id="196" name="Google Shape;196;p26"/>
          <p:cNvSpPr txBox="1">
            <a:spLocks noGrp="1"/>
          </p:cNvSpPr>
          <p:nvPr>
            <p:ph type="subTitle" idx="1"/>
          </p:nvPr>
        </p:nvSpPr>
        <p:spPr>
          <a:xfrm>
            <a:off x="600662" y="3049987"/>
            <a:ext cx="3971337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SYSTEM AND REQUIREMENT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ANALYSIS</a:t>
            </a:r>
            <a:endParaRPr lang="en-US" sz="1800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Google Shape;706;p50">
            <a:hlinkClick r:id="rId3"/>
            <a:extLst>
              <a:ext uri="{FF2B5EF4-FFF2-40B4-BE49-F238E27FC236}">
                <a16:creationId xmlns:a16="http://schemas.microsoft.com/office/drawing/2014/main" id="{1B6F0667-C4C1-4C31-AAA1-F7A4FFB35D2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1413" b="11413"/>
          <a:stretch/>
        </p:blipFill>
        <p:spPr>
          <a:xfrm>
            <a:off x="4975416" y="1385091"/>
            <a:ext cx="3188786" cy="2373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title" idx="2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Review Of Other Apps</a:t>
            </a:r>
            <a:endParaRPr dirty="0">
              <a:solidFill>
                <a:schemeClr val="accent1"/>
              </a:solidFill>
            </a:endParaRPr>
          </a:p>
        </p:txBody>
      </p:sp>
      <p:graphicFrame>
        <p:nvGraphicFramePr>
          <p:cNvPr id="233" name="Diagram 232">
            <a:extLst>
              <a:ext uri="{FF2B5EF4-FFF2-40B4-BE49-F238E27FC236}">
                <a16:creationId xmlns:a16="http://schemas.microsoft.com/office/drawing/2014/main" id="{16939170-AFFB-41CF-9088-59A06F98A8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9528263"/>
              </p:ext>
            </p:extLst>
          </p:nvPr>
        </p:nvGraphicFramePr>
        <p:xfrm>
          <a:off x="289547" y="2173925"/>
          <a:ext cx="4660825" cy="2800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TextBox 58">
            <a:extLst>
              <a:ext uri="{FF2B5EF4-FFF2-40B4-BE49-F238E27FC236}">
                <a16:creationId xmlns:a16="http://schemas.microsoft.com/office/drawing/2014/main" id="{E401B7EA-A5A5-4375-8CA5-1593DC07DCEA}"/>
              </a:ext>
            </a:extLst>
          </p:cNvPr>
          <p:cNvSpPr txBox="1"/>
          <p:nvPr/>
        </p:nvSpPr>
        <p:spPr>
          <a:xfrm>
            <a:off x="289547" y="1798373"/>
            <a:ext cx="457200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800" b="1" dirty="0">
                <a:effectLst/>
                <a:latin typeface="Sarala"/>
                <a:ea typeface="Calibri" panose="020F0502020204030204" pitchFamily="34" charset="0"/>
                <a:cs typeface="Times New Roman" panose="02020603050405020304" pitchFamily="18" charset="0"/>
              </a:rPr>
              <a:t>LOCAL APPLICATIONS</a:t>
            </a:r>
            <a:endParaRPr lang="en-US" sz="1800" b="1" dirty="0">
              <a:effectLst/>
              <a:latin typeface="Sarala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6F44872-8480-4E26-BB09-9326F0CBDC7A}"/>
              </a:ext>
            </a:extLst>
          </p:cNvPr>
          <p:cNvSpPr txBox="1"/>
          <p:nvPr/>
        </p:nvSpPr>
        <p:spPr>
          <a:xfrm>
            <a:off x="5108028" y="1892667"/>
            <a:ext cx="4572000" cy="3114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800" b="1" dirty="0">
                <a:solidFill>
                  <a:schemeClr val="tx1"/>
                </a:solidFill>
                <a:latin typeface="Sarala"/>
              </a:rPr>
              <a:t>INTERNATIONAL APPLICATIONS</a:t>
            </a:r>
            <a:endParaRPr lang="en-US" sz="1800" b="1" dirty="0">
              <a:solidFill>
                <a:schemeClr val="tx1"/>
              </a:solidFill>
              <a:latin typeface="Sarala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UBER 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LYFT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GOJEK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CAREEM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OLA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VIA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BLABLA CAR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BRIDJ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GOKID</a:t>
            </a: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bg1"/>
                </a:solidFill>
                <a:latin typeface="Sarala"/>
              </a:rPr>
              <a:t>HITCH</a:t>
            </a:r>
            <a:endParaRPr lang="en-US" sz="1600" b="1" dirty="0">
              <a:solidFill>
                <a:schemeClr val="bg1"/>
              </a:solidFill>
              <a:effectLst/>
              <a:latin typeface="Sarala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104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B32E02F-DE62-4E9D-808A-D131662F0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6451" y="2007458"/>
            <a:ext cx="3365400" cy="2306100"/>
          </a:xfrm>
        </p:spPr>
        <p:txBody>
          <a:bodyPr/>
          <a:lstStyle/>
          <a:p>
            <a:pPr marL="139700" indent="0">
              <a:buNone/>
            </a:pPr>
            <a:r>
              <a:rPr lang="en-US" sz="2000" b="1" dirty="0"/>
              <a:t>Physical Interviews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BF91DE-3083-436D-8E35-ABE2E030300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sz="2000" b="1" dirty="0"/>
              <a:t>Online Surveys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5F1D9369-DBD3-42E5-988C-FA19A287E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SURVEYS AND INTERVIEWS</a:t>
            </a:r>
          </a:p>
        </p:txBody>
      </p:sp>
      <p:pic>
        <p:nvPicPr>
          <p:cNvPr id="24" name="Google Shape;701;p50">
            <a:hlinkClick r:id="rId2"/>
            <a:extLst>
              <a:ext uri="{FF2B5EF4-FFF2-40B4-BE49-F238E27FC236}">
                <a16:creationId xmlns:a16="http://schemas.microsoft.com/office/drawing/2014/main" id="{E9F86E41-2DDB-4AF8-B877-7569B8D19E3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907" t="12491" r="13500" b="12484"/>
          <a:stretch/>
        </p:blipFill>
        <p:spPr>
          <a:xfrm>
            <a:off x="5356974" y="2642580"/>
            <a:ext cx="1670927" cy="1895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702;p50">
            <a:hlinkClick r:id="rId4"/>
            <a:extLst>
              <a:ext uri="{FF2B5EF4-FFF2-40B4-BE49-F238E27FC236}">
                <a16:creationId xmlns:a16="http://schemas.microsoft.com/office/drawing/2014/main" id="{17BF8ACE-A3BB-41E0-A4F0-ACA3B3E9FD3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246" t="9618" r="22246" b="9618"/>
          <a:stretch/>
        </p:blipFill>
        <p:spPr>
          <a:xfrm>
            <a:off x="1237681" y="2475573"/>
            <a:ext cx="1532235" cy="222939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7CA45E6-D7EF-4AFE-9BB0-AE2CE11D23BF}"/>
              </a:ext>
            </a:extLst>
          </p:cNvPr>
          <p:cNvSpPr txBox="1"/>
          <p:nvPr/>
        </p:nvSpPr>
        <p:spPr>
          <a:xfrm>
            <a:off x="2782986" y="3233800"/>
            <a:ext cx="4572000" cy="947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Local Taxi Drivers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Road Users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641361-82D6-480A-874E-0E9DBEE444FD}"/>
              </a:ext>
            </a:extLst>
          </p:cNvPr>
          <p:cNvSpPr txBox="1"/>
          <p:nvPr/>
        </p:nvSpPr>
        <p:spPr>
          <a:xfrm>
            <a:off x="7007250" y="3184779"/>
            <a:ext cx="4572000" cy="644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Online Interviews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Google Forms </a:t>
            </a:r>
            <a:r>
              <a:rPr lang="en-GB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921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title" idx="2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SURVEY QUESTIONS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64D5E66-DCAA-4029-8F70-DFE951A61375}"/>
              </a:ext>
            </a:extLst>
          </p:cNvPr>
          <p:cNvSpPr txBox="1"/>
          <p:nvPr/>
        </p:nvSpPr>
        <p:spPr>
          <a:xfrm>
            <a:off x="108244" y="1347644"/>
            <a:ext cx="8728328" cy="3538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1. Have you ever used a passenger positioning application before?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2. How important is real-time information about the location of your bus/train to you?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3. How often do you experience delays or disruptions in your public transportation schedule?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4. Which features are most important to you in a passenger positioning application?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5. What would make you stop using a passenger positioning application?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6. How reliable do you expect the real-time information to be?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7. How important is the accuracy of the estimated arrival time of your taxi?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8. How much of a delay would cause you to consider alternative transportation options?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9. Would you be interested in seeing a map of your taxis route and current location?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10. How important is it to have the ability to save and view your </a:t>
            </a:r>
            <a:r>
              <a:rPr lang="en-GB" sz="1400" b="1" dirty="0" err="1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favorite</a:t>
            </a:r>
            <a:r>
              <a:rPr lang="en-GB" sz="1400" b="1" dirty="0">
                <a:effectLst/>
                <a:latin typeface="Montserrat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stops/routes?</a:t>
            </a:r>
            <a:endParaRPr lang="en-US" sz="1400" b="1" dirty="0">
              <a:effectLst/>
              <a:latin typeface="Montserrat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697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Google Shape;666;p49"/>
          <p:cNvPicPr preferRelativeResize="0"/>
          <p:nvPr/>
        </p:nvPicPr>
        <p:blipFill rotWithShape="1">
          <a:blip r:embed="rId3">
            <a:alphaModFix/>
          </a:blip>
          <a:srcRect r="4443" b="13329"/>
          <a:stretch/>
        </p:blipFill>
        <p:spPr>
          <a:xfrm>
            <a:off x="4229075" y="685800"/>
            <a:ext cx="4914926" cy="4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49"/>
          <p:cNvSpPr txBox="1">
            <a:spLocks noGrp="1"/>
          </p:cNvSpPr>
          <p:nvPr>
            <p:ph type="ctrTitle"/>
          </p:nvPr>
        </p:nvSpPr>
        <p:spPr>
          <a:xfrm>
            <a:off x="592425" y="1642807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THANK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YOU!!!!!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688" name="Google Shape;688;p49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689" name="Google Shape;689;p49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DF875C-1CFD-40B3-93AA-BE8D91F391E3}"/>
              </a:ext>
            </a:extLst>
          </p:cNvPr>
          <p:cNvSpPr/>
          <p:nvPr/>
        </p:nvSpPr>
        <p:spPr>
          <a:xfrm>
            <a:off x="536028" y="3334407"/>
            <a:ext cx="2932386" cy="11745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>
            <a:spLocks noGrp="1"/>
          </p:cNvSpPr>
          <p:nvPr>
            <p:ph type="body" idx="1"/>
          </p:nvPr>
        </p:nvSpPr>
        <p:spPr>
          <a:xfrm>
            <a:off x="611275" y="1423030"/>
            <a:ext cx="79215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2400" b="1" dirty="0"/>
              <a:t>GROUP INTRODUCTION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2400" b="1" dirty="0"/>
              <a:t>SYSTEM ANALYSIS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2400" b="1" dirty="0"/>
              <a:t> </a:t>
            </a:r>
            <a:r>
              <a:rPr lang="en-US" sz="2400" b="1" dirty="0"/>
              <a:t>REQUIREMENT ANALYSIS</a:t>
            </a:r>
            <a:endParaRPr sz="2400" b="1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2400" b="1" dirty="0"/>
              <a:t>REQUIREMENT VERIFICATION AND VALIDATION.</a:t>
            </a:r>
            <a:endParaRPr sz="24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03" name="Google Shape;203;p27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CONTENTS</a:t>
            </a:r>
            <a:r>
              <a:rPr lang="en" dirty="0"/>
              <a:t> </a:t>
            </a:r>
            <a:endParaRPr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7D0F68-5EE5-4B4C-9AFF-6EA4F300B3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1" dirty="0"/>
              <a:t>ABSTRACT</a:t>
            </a:r>
          </a:p>
          <a:p>
            <a:pPr marL="139700" indent="0">
              <a:buNone/>
            </a:pPr>
            <a:endParaRPr lang="en-US" sz="1800" b="1" dirty="0"/>
          </a:p>
          <a:p>
            <a:r>
              <a:rPr lang="en-US" sz="1800" b="1" dirty="0"/>
              <a:t>Objective</a:t>
            </a:r>
          </a:p>
          <a:p>
            <a:pPr marL="139700" indent="0">
              <a:buNone/>
            </a:pPr>
            <a:r>
              <a:rPr lang="en-US" sz="1200" b="1" dirty="0"/>
              <a:t>         Overall </a:t>
            </a:r>
            <a:r>
              <a:rPr lang="en-US" sz="1200" b="1"/>
              <a:t>Reason  for </a:t>
            </a:r>
            <a:r>
              <a:rPr lang="en-US" sz="1200" b="1" dirty="0"/>
              <a:t>developing the application</a:t>
            </a:r>
          </a:p>
          <a:p>
            <a:pPr marL="139700" indent="0">
              <a:buNone/>
            </a:pPr>
            <a:endParaRPr lang="en-US" sz="1200" b="1" dirty="0"/>
          </a:p>
          <a:p>
            <a:r>
              <a:rPr lang="en-US" sz="1800" b="1" dirty="0"/>
              <a:t>Background</a:t>
            </a:r>
          </a:p>
          <a:p>
            <a:pPr marL="139700" indent="0">
              <a:buNone/>
            </a:pPr>
            <a:r>
              <a:rPr lang="en-US" sz="1800" b="1" dirty="0"/>
              <a:t>     </a:t>
            </a:r>
            <a:r>
              <a:rPr lang="en-US" sz="1200" b="1" dirty="0"/>
              <a:t>Historical Causes of current situation</a:t>
            </a:r>
          </a:p>
          <a:p>
            <a:pPr marL="139700" indent="0">
              <a:buNone/>
            </a:pPr>
            <a:endParaRPr lang="en-US" sz="1800" b="1" dirty="0"/>
          </a:p>
          <a:p>
            <a:r>
              <a:rPr lang="en-US" sz="1800" b="1" dirty="0"/>
              <a:t>Problem Statement</a:t>
            </a:r>
          </a:p>
          <a:p>
            <a:pPr marL="139700" indent="0">
              <a:buNone/>
            </a:pPr>
            <a:r>
              <a:rPr lang="en-US" sz="1400" b="1" dirty="0"/>
              <a:t>        The need for a passenger positioning app</a:t>
            </a:r>
          </a:p>
          <a:p>
            <a:pPr marL="139700" indent="0">
              <a:buNone/>
            </a:pPr>
            <a:r>
              <a:rPr lang="en-US" sz="1400" b="1" dirty="0"/>
              <a:t>        Case Study: </a:t>
            </a:r>
            <a:r>
              <a:rPr lang="en-US" sz="1400" b="1" dirty="0" err="1"/>
              <a:t>Buea</a:t>
            </a:r>
            <a:endParaRPr lang="en-US" sz="1400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A000DB-1AA3-41A5-BE02-06B5B191F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4" name="Google Shape;703;p50">
            <a:hlinkClick r:id="rId2"/>
            <a:extLst>
              <a:ext uri="{FF2B5EF4-FFF2-40B4-BE49-F238E27FC236}">
                <a16:creationId xmlns:a16="http://schemas.microsoft.com/office/drawing/2014/main" id="{066266D0-6113-4E23-9E00-3BDCDC3D383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1389" t="14199" r="11396" b="14192"/>
          <a:stretch/>
        </p:blipFill>
        <p:spPr>
          <a:xfrm>
            <a:off x="5702299" y="1444497"/>
            <a:ext cx="3362871" cy="3118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316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title" idx="21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FUNCTION REQUIREMENS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09" name="Google Shape;209;p28"/>
          <p:cNvSpPr txBox="1">
            <a:spLocks noGrp="1"/>
          </p:cNvSpPr>
          <p:nvPr>
            <p:ph type="title"/>
          </p:nvPr>
        </p:nvSpPr>
        <p:spPr>
          <a:xfrm>
            <a:off x="661250" y="2573524"/>
            <a:ext cx="2400600" cy="5401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User registration and authentication</a:t>
            </a:r>
            <a:endParaRPr dirty="0"/>
          </a:p>
        </p:txBody>
      </p:sp>
      <p:sp>
        <p:nvSpPr>
          <p:cNvPr id="211" name="Google Shape;211;p28"/>
          <p:cNvSpPr txBox="1">
            <a:spLocks noGrp="1"/>
          </p:cNvSpPr>
          <p:nvPr>
            <p:ph type="title" idx="2"/>
          </p:nvPr>
        </p:nvSpPr>
        <p:spPr>
          <a:xfrm>
            <a:off x="970850" y="2158026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2" name="Google Shape;212;p28"/>
          <p:cNvSpPr txBox="1">
            <a:spLocks noGrp="1"/>
          </p:cNvSpPr>
          <p:nvPr>
            <p:ph type="title" idx="3"/>
          </p:nvPr>
        </p:nvSpPr>
        <p:spPr>
          <a:xfrm>
            <a:off x="337170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GPS POSITIONING</a:t>
            </a:r>
            <a:endParaRPr dirty="0"/>
          </a:p>
        </p:txBody>
      </p:sp>
      <p:sp>
        <p:nvSpPr>
          <p:cNvPr id="214" name="Google Shape;214;p28"/>
          <p:cNvSpPr txBox="1">
            <a:spLocks noGrp="1"/>
          </p:cNvSpPr>
          <p:nvPr>
            <p:ph type="title" idx="5"/>
          </p:nvPr>
        </p:nvSpPr>
        <p:spPr>
          <a:xfrm>
            <a:off x="368130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5" name="Google Shape;215;p28"/>
          <p:cNvSpPr txBox="1">
            <a:spLocks noGrp="1"/>
          </p:cNvSpPr>
          <p:nvPr>
            <p:ph type="title" idx="6"/>
          </p:nvPr>
        </p:nvSpPr>
        <p:spPr>
          <a:xfrm>
            <a:off x="608215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RIDE REQUEST</a:t>
            </a:r>
          </a:p>
        </p:txBody>
      </p:sp>
      <p:sp>
        <p:nvSpPr>
          <p:cNvPr id="217" name="Google Shape;217;p28"/>
          <p:cNvSpPr txBox="1">
            <a:spLocks noGrp="1"/>
          </p:cNvSpPr>
          <p:nvPr>
            <p:ph type="title" idx="8"/>
          </p:nvPr>
        </p:nvSpPr>
        <p:spPr>
          <a:xfrm>
            <a:off x="639175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8" name="Google Shape;218;p28"/>
          <p:cNvSpPr txBox="1">
            <a:spLocks noGrp="1"/>
          </p:cNvSpPr>
          <p:nvPr>
            <p:ph type="title" idx="9"/>
          </p:nvPr>
        </p:nvSpPr>
        <p:spPr>
          <a:xfrm>
            <a:off x="66125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RIDE ACCEPTANCE</a:t>
            </a:r>
          </a:p>
        </p:txBody>
      </p:sp>
      <p:sp>
        <p:nvSpPr>
          <p:cNvPr id="220" name="Google Shape;220;p28"/>
          <p:cNvSpPr txBox="1">
            <a:spLocks noGrp="1"/>
          </p:cNvSpPr>
          <p:nvPr>
            <p:ph type="title" idx="14"/>
          </p:nvPr>
        </p:nvSpPr>
        <p:spPr>
          <a:xfrm>
            <a:off x="97085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1" name="Google Shape;221;p28"/>
          <p:cNvSpPr txBox="1">
            <a:spLocks noGrp="1"/>
          </p:cNvSpPr>
          <p:nvPr>
            <p:ph type="title" idx="15"/>
          </p:nvPr>
        </p:nvSpPr>
        <p:spPr>
          <a:xfrm>
            <a:off x="337170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DRIVER MATCHING</a:t>
            </a:r>
          </a:p>
        </p:txBody>
      </p:sp>
      <p:sp>
        <p:nvSpPr>
          <p:cNvPr id="223" name="Google Shape;223;p28"/>
          <p:cNvSpPr txBox="1">
            <a:spLocks noGrp="1"/>
          </p:cNvSpPr>
          <p:nvPr>
            <p:ph type="title" idx="17"/>
          </p:nvPr>
        </p:nvSpPr>
        <p:spPr>
          <a:xfrm>
            <a:off x="368130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24" name="Google Shape;224;p28"/>
          <p:cNvSpPr txBox="1">
            <a:spLocks noGrp="1"/>
          </p:cNvSpPr>
          <p:nvPr>
            <p:ph type="title" idx="18"/>
          </p:nvPr>
        </p:nvSpPr>
        <p:spPr>
          <a:xfrm>
            <a:off x="608215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TRACKING</a:t>
            </a:r>
          </a:p>
        </p:txBody>
      </p:sp>
      <p:sp>
        <p:nvSpPr>
          <p:cNvPr id="226" name="Google Shape;226;p28"/>
          <p:cNvSpPr txBox="1">
            <a:spLocks noGrp="1"/>
          </p:cNvSpPr>
          <p:nvPr>
            <p:ph type="title" idx="20"/>
          </p:nvPr>
        </p:nvSpPr>
        <p:spPr>
          <a:xfrm>
            <a:off x="639175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25D9E-0568-468F-80B7-4B2D6A0B86E1}"/>
              </a:ext>
            </a:extLst>
          </p:cNvPr>
          <p:cNvSpPr txBox="1"/>
          <p:nvPr/>
        </p:nvSpPr>
        <p:spPr>
          <a:xfrm>
            <a:off x="2078934" y="343977"/>
            <a:ext cx="4572000" cy="311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</a:pPr>
            <a:r>
              <a:rPr lang="en-GB" b="1" dirty="0">
                <a:latin typeface="Sarala"/>
              </a:rPr>
              <a:t>SYSTEM REQUIREMENTS </a:t>
            </a:r>
            <a:endParaRPr lang="en-US" b="1" dirty="0">
              <a:latin typeface="Saral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title" idx="21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MORE REQUIREMENTS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09" name="Google Shape;209;p28"/>
          <p:cNvSpPr txBox="1">
            <a:spLocks noGrp="1"/>
          </p:cNvSpPr>
          <p:nvPr>
            <p:ph type="title"/>
          </p:nvPr>
        </p:nvSpPr>
        <p:spPr>
          <a:xfrm>
            <a:off x="66125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FARE CALCULATION</a:t>
            </a:r>
          </a:p>
        </p:txBody>
      </p:sp>
      <p:sp>
        <p:nvSpPr>
          <p:cNvPr id="211" name="Google Shape;211;p28"/>
          <p:cNvSpPr txBox="1">
            <a:spLocks noGrp="1"/>
          </p:cNvSpPr>
          <p:nvPr>
            <p:ph type="title" idx="2"/>
          </p:nvPr>
        </p:nvSpPr>
        <p:spPr>
          <a:xfrm>
            <a:off x="97085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212" name="Google Shape;212;p28"/>
          <p:cNvSpPr txBox="1">
            <a:spLocks noGrp="1"/>
          </p:cNvSpPr>
          <p:nvPr>
            <p:ph type="title" idx="3"/>
          </p:nvPr>
        </p:nvSpPr>
        <p:spPr>
          <a:xfrm>
            <a:off x="337170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MESSAGING</a:t>
            </a:r>
          </a:p>
        </p:txBody>
      </p:sp>
      <p:sp>
        <p:nvSpPr>
          <p:cNvPr id="214" name="Google Shape;214;p28"/>
          <p:cNvSpPr txBox="1">
            <a:spLocks noGrp="1"/>
          </p:cNvSpPr>
          <p:nvPr>
            <p:ph type="title" idx="5"/>
          </p:nvPr>
        </p:nvSpPr>
        <p:spPr>
          <a:xfrm>
            <a:off x="368130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sp>
        <p:nvSpPr>
          <p:cNvPr id="215" name="Google Shape;215;p28"/>
          <p:cNvSpPr txBox="1">
            <a:spLocks noGrp="1"/>
          </p:cNvSpPr>
          <p:nvPr>
            <p:ph type="title" idx="6"/>
          </p:nvPr>
        </p:nvSpPr>
        <p:spPr>
          <a:xfrm>
            <a:off x="608215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REVIEWS AND RATINGS </a:t>
            </a:r>
          </a:p>
        </p:txBody>
      </p:sp>
      <p:sp>
        <p:nvSpPr>
          <p:cNvPr id="217" name="Google Shape;217;p28"/>
          <p:cNvSpPr txBox="1">
            <a:spLocks noGrp="1"/>
          </p:cNvSpPr>
          <p:nvPr>
            <p:ph type="title" idx="8"/>
          </p:nvPr>
        </p:nvSpPr>
        <p:spPr>
          <a:xfrm>
            <a:off x="639175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sp>
        <p:nvSpPr>
          <p:cNvPr id="221" name="Google Shape;221;p28"/>
          <p:cNvSpPr txBox="1">
            <a:spLocks noGrp="1"/>
          </p:cNvSpPr>
          <p:nvPr>
            <p:ph type="title" idx="15"/>
          </p:nvPr>
        </p:nvSpPr>
        <p:spPr>
          <a:xfrm>
            <a:off x="337170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LANGUAGES</a:t>
            </a:r>
          </a:p>
        </p:txBody>
      </p:sp>
      <p:sp>
        <p:nvSpPr>
          <p:cNvPr id="223" name="Google Shape;223;p28"/>
          <p:cNvSpPr txBox="1">
            <a:spLocks noGrp="1"/>
          </p:cNvSpPr>
          <p:nvPr>
            <p:ph type="title" idx="17"/>
          </p:nvPr>
        </p:nvSpPr>
        <p:spPr>
          <a:xfrm>
            <a:off x="368130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6819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title" idx="21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NON FUNCTIONAL REQUIREMENTS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09" name="Google Shape;209;p28"/>
          <p:cNvSpPr txBox="1">
            <a:spLocks noGrp="1"/>
          </p:cNvSpPr>
          <p:nvPr>
            <p:ph type="title"/>
          </p:nvPr>
        </p:nvSpPr>
        <p:spPr>
          <a:xfrm>
            <a:off x="66125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ACCURACY</a:t>
            </a:r>
          </a:p>
        </p:txBody>
      </p:sp>
      <p:sp>
        <p:nvSpPr>
          <p:cNvPr id="211" name="Google Shape;211;p28"/>
          <p:cNvSpPr txBox="1">
            <a:spLocks noGrp="1"/>
          </p:cNvSpPr>
          <p:nvPr>
            <p:ph type="title" idx="2"/>
          </p:nvPr>
        </p:nvSpPr>
        <p:spPr>
          <a:xfrm>
            <a:off x="97085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2" name="Google Shape;212;p28"/>
          <p:cNvSpPr txBox="1">
            <a:spLocks noGrp="1"/>
          </p:cNvSpPr>
          <p:nvPr>
            <p:ph type="title" idx="3"/>
          </p:nvPr>
        </p:nvSpPr>
        <p:spPr>
          <a:xfrm>
            <a:off x="337170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RELIABILITY</a:t>
            </a:r>
          </a:p>
        </p:txBody>
      </p:sp>
      <p:sp>
        <p:nvSpPr>
          <p:cNvPr id="214" name="Google Shape;214;p28"/>
          <p:cNvSpPr txBox="1">
            <a:spLocks noGrp="1"/>
          </p:cNvSpPr>
          <p:nvPr>
            <p:ph type="title" idx="5"/>
          </p:nvPr>
        </p:nvSpPr>
        <p:spPr>
          <a:xfrm>
            <a:off x="368130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5" name="Google Shape;215;p28"/>
          <p:cNvSpPr txBox="1">
            <a:spLocks noGrp="1"/>
          </p:cNvSpPr>
          <p:nvPr>
            <p:ph type="title" idx="6"/>
          </p:nvPr>
        </p:nvSpPr>
        <p:spPr>
          <a:xfrm>
            <a:off x="6082150" y="257352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SCALABILITY</a:t>
            </a:r>
          </a:p>
        </p:txBody>
      </p:sp>
      <p:sp>
        <p:nvSpPr>
          <p:cNvPr id="217" name="Google Shape;217;p28"/>
          <p:cNvSpPr txBox="1">
            <a:spLocks noGrp="1"/>
          </p:cNvSpPr>
          <p:nvPr>
            <p:ph type="title" idx="8"/>
          </p:nvPr>
        </p:nvSpPr>
        <p:spPr>
          <a:xfrm>
            <a:off x="6391750" y="2239374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8" name="Google Shape;218;p28"/>
          <p:cNvSpPr txBox="1">
            <a:spLocks noGrp="1"/>
          </p:cNvSpPr>
          <p:nvPr>
            <p:ph type="title" idx="9"/>
          </p:nvPr>
        </p:nvSpPr>
        <p:spPr>
          <a:xfrm>
            <a:off x="661250" y="3836962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ADAPTABILITY</a:t>
            </a:r>
          </a:p>
        </p:txBody>
      </p:sp>
      <p:sp>
        <p:nvSpPr>
          <p:cNvPr id="220" name="Google Shape;220;p28"/>
          <p:cNvSpPr txBox="1">
            <a:spLocks noGrp="1"/>
          </p:cNvSpPr>
          <p:nvPr>
            <p:ph type="title" idx="14"/>
          </p:nvPr>
        </p:nvSpPr>
        <p:spPr>
          <a:xfrm>
            <a:off x="97035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1" name="Google Shape;221;p28"/>
          <p:cNvSpPr txBox="1">
            <a:spLocks noGrp="1"/>
          </p:cNvSpPr>
          <p:nvPr>
            <p:ph type="title" idx="15"/>
          </p:nvPr>
        </p:nvSpPr>
        <p:spPr>
          <a:xfrm>
            <a:off x="3371450" y="3723914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SAFETY AND SECURITY</a:t>
            </a:r>
          </a:p>
        </p:txBody>
      </p:sp>
      <p:sp>
        <p:nvSpPr>
          <p:cNvPr id="223" name="Google Shape;223;p28"/>
          <p:cNvSpPr txBox="1">
            <a:spLocks noGrp="1"/>
          </p:cNvSpPr>
          <p:nvPr>
            <p:ph type="title" idx="17"/>
          </p:nvPr>
        </p:nvSpPr>
        <p:spPr>
          <a:xfrm>
            <a:off x="3681275" y="331412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24" name="Google Shape;224;p28"/>
          <p:cNvSpPr txBox="1">
            <a:spLocks noGrp="1"/>
          </p:cNvSpPr>
          <p:nvPr>
            <p:ph type="title" idx="18"/>
          </p:nvPr>
        </p:nvSpPr>
        <p:spPr>
          <a:xfrm>
            <a:off x="6082150" y="3962746"/>
            <a:ext cx="2400600" cy="5255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USABILITY AND PERFORMANCE</a:t>
            </a:r>
          </a:p>
        </p:txBody>
      </p:sp>
      <p:sp>
        <p:nvSpPr>
          <p:cNvPr id="226" name="Google Shape;226;p28"/>
          <p:cNvSpPr txBox="1">
            <a:spLocks noGrp="1"/>
          </p:cNvSpPr>
          <p:nvPr>
            <p:ph type="title" idx="20"/>
          </p:nvPr>
        </p:nvSpPr>
        <p:spPr>
          <a:xfrm>
            <a:off x="6391750" y="3502812"/>
            <a:ext cx="1781400" cy="3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33" name="Google Shape;223;p28">
            <a:extLst>
              <a:ext uri="{FF2B5EF4-FFF2-40B4-BE49-F238E27FC236}">
                <a16:creationId xmlns:a16="http://schemas.microsoft.com/office/drawing/2014/main" id="{5C89A1CE-8FAE-4201-B9A0-D42487B83140}"/>
              </a:ext>
            </a:extLst>
          </p:cNvPr>
          <p:cNvSpPr txBox="1">
            <a:spLocks/>
          </p:cNvSpPr>
          <p:nvPr/>
        </p:nvSpPr>
        <p:spPr>
          <a:xfrm>
            <a:off x="3681275" y="4284562"/>
            <a:ext cx="1781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rala"/>
              <a:buNone/>
              <a:defRPr sz="3000" b="1" i="0" u="none" strike="noStrike" cap="none">
                <a:solidFill>
                  <a:schemeClr val="lt2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rala"/>
              <a:buNone/>
              <a:defRPr sz="2400" b="0" i="0" u="none" strike="noStrike" cap="none">
                <a:solidFill>
                  <a:schemeClr val="accent1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rala"/>
              <a:buNone/>
              <a:defRPr sz="2400" b="0" i="0" u="none" strike="noStrike" cap="none">
                <a:solidFill>
                  <a:schemeClr val="accent1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rala"/>
              <a:buNone/>
              <a:defRPr sz="2400" b="0" i="0" u="none" strike="noStrike" cap="none">
                <a:solidFill>
                  <a:schemeClr val="accent1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rala"/>
              <a:buNone/>
              <a:defRPr sz="2400" b="0" i="0" u="none" strike="noStrike" cap="none">
                <a:solidFill>
                  <a:schemeClr val="accent1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rala"/>
              <a:buNone/>
              <a:defRPr sz="2400" b="0" i="0" u="none" strike="noStrike" cap="none">
                <a:solidFill>
                  <a:schemeClr val="accent1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rala"/>
              <a:buNone/>
              <a:defRPr sz="2400" b="0" i="0" u="none" strike="noStrike" cap="none">
                <a:solidFill>
                  <a:schemeClr val="accent1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rala"/>
              <a:buNone/>
              <a:defRPr sz="2400" b="0" i="0" u="none" strike="noStrike" cap="none">
                <a:solidFill>
                  <a:schemeClr val="accent1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rala"/>
              <a:buNone/>
              <a:defRPr sz="2400" b="0" i="0" u="none" strike="noStrike" cap="none">
                <a:solidFill>
                  <a:schemeClr val="accent1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34" name="Google Shape;221;p28">
            <a:extLst>
              <a:ext uri="{FF2B5EF4-FFF2-40B4-BE49-F238E27FC236}">
                <a16:creationId xmlns:a16="http://schemas.microsoft.com/office/drawing/2014/main" id="{EC9C7C81-8A64-46F2-8938-33E2512CA6EE}"/>
              </a:ext>
            </a:extLst>
          </p:cNvPr>
          <p:cNvSpPr txBox="1">
            <a:spLocks/>
          </p:cNvSpPr>
          <p:nvPr/>
        </p:nvSpPr>
        <p:spPr>
          <a:xfrm>
            <a:off x="3371675" y="4618712"/>
            <a:ext cx="240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arala"/>
              <a:buNone/>
              <a:defRPr sz="1600" b="1" i="0" u="none" strike="noStrike" cap="none">
                <a:solidFill>
                  <a:schemeClr val="lt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arala"/>
              <a:buNone/>
              <a:defRPr sz="16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arala"/>
              <a:buNone/>
              <a:defRPr sz="16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arala"/>
              <a:buNone/>
              <a:defRPr sz="16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arala"/>
              <a:buNone/>
              <a:defRPr sz="16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arala"/>
              <a:buNone/>
              <a:defRPr sz="16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arala"/>
              <a:buNone/>
              <a:defRPr sz="16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arala"/>
              <a:buNone/>
              <a:defRPr sz="16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arala"/>
              <a:buNone/>
              <a:defRPr sz="16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r>
              <a:rPr lang="en-GB" dirty="0"/>
              <a:t>MAINTAINABILITY</a:t>
            </a:r>
          </a:p>
        </p:txBody>
      </p:sp>
    </p:spTree>
    <p:extLst>
      <p:ext uri="{BB962C8B-B14F-4D97-AF65-F5344CB8AC3E}">
        <p14:creationId xmlns:p14="http://schemas.microsoft.com/office/powerpoint/2010/main" val="3739184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01283442-07DB-4ACB-9AEA-6A9B7D6FAFBE}"/>
              </a:ext>
            </a:extLst>
          </p:cNvPr>
          <p:cNvSpPr>
            <a:spLocks noGrp="1"/>
          </p:cNvSpPr>
          <p:nvPr>
            <p:ph type="title" idx="21"/>
          </p:nvPr>
        </p:nvSpPr>
        <p:spPr/>
        <p:txBody>
          <a:bodyPr/>
          <a:lstStyle/>
          <a:p>
            <a:r>
              <a:rPr lang="en-US" dirty="0"/>
              <a:t>USE CASE DIAGRAM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046362D-E99F-44F5-A100-3B2D85AEA15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8" t="8276" r="25216" b="4532"/>
          <a:stretch/>
        </p:blipFill>
        <p:spPr bwMode="auto">
          <a:xfrm>
            <a:off x="1899745" y="1947042"/>
            <a:ext cx="5486400" cy="2987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01743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" name="Google Shape;604;p46"/>
          <p:cNvPicPr preferRelativeResize="0"/>
          <p:nvPr/>
        </p:nvPicPr>
        <p:blipFill rotWithShape="1">
          <a:blip r:embed="rId3">
            <a:alphaModFix/>
          </a:blip>
          <a:srcRect l="9975" t="12586" r="9959" b="12586"/>
          <a:stretch/>
        </p:blipFill>
        <p:spPr>
          <a:xfrm>
            <a:off x="2684025" y="2949019"/>
            <a:ext cx="3605174" cy="33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46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TECHNOLY STACK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616" name="Google Shape;616;p46"/>
          <p:cNvGrpSpPr/>
          <p:nvPr/>
        </p:nvGrpSpPr>
        <p:grpSpPr>
          <a:xfrm>
            <a:off x="1258675" y="2950525"/>
            <a:ext cx="6626650" cy="1832150"/>
            <a:chOff x="1258675" y="2825513"/>
            <a:chExt cx="6626650" cy="1832150"/>
          </a:xfrm>
        </p:grpSpPr>
        <p:sp>
          <p:nvSpPr>
            <p:cNvPr id="617" name="Google Shape;617;p46"/>
            <p:cNvSpPr/>
            <p:nvPr/>
          </p:nvSpPr>
          <p:spPr>
            <a:xfrm>
              <a:off x="1349550" y="3213350"/>
              <a:ext cx="1738725" cy="1089925"/>
            </a:xfrm>
            <a:custGeom>
              <a:avLst/>
              <a:gdLst/>
              <a:ahLst/>
              <a:cxnLst/>
              <a:rect l="l" t="t" r="r" b="b"/>
              <a:pathLst>
                <a:path w="69549" h="43597" extrusionOk="0">
                  <a:moveTo>
                    <a:pt x="0" y="0"/>
                  </a:moveTo>
                  <a:lnTo>
                    <a:pt x="12042" y="30518"/>
                  </a:lnTo>
                  <a:lnTo>
                    <a:pt x="19516" y="17024"/>
                  </a:lnTo>
                  <a:lnTo>
                    <a:pt x="30934" y="40068"/>
                  </a:lnTo>
                  <a:lnTo>
                    <a:pt x="47543" y="5190"/>
                  </a:lnTo>
                  <a:lnTo>
                    <a:pt x="55224" y="24705"/>
                  </a:lnTo>
                  <a:lnTo>
                    <a:pt x="58546" y="32802"/>
                  </a:lnTo>
                  <a:lnTo>
                    <a:pt x="64567" y="21383"/>
                  </a:lnTo>
                  <a:lnTo>
                    <a:pt x="69549" y="43597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18" name="Google Shape;618;p46"/>
            <p:cNvSpPr/>
            <p:nvPr/>
          </p:nvSpPr>
          <p:spPr>
            <a:xfrm>
              <a:off x="4578455" y="2825513"/>
              <a:ext cx="3223100" cy="1832150"/>
            </a:xfrm>
            <a:custGeom>
              <a:avLst/>
              <a:gdLst/>
              <a:ahLst/>
              <a:cxnLst/>
              <a:rect l="l" t="t" r="r" b="b"/>
              <a:pathLst>
                <a:path w="128924" h="73286" extrusionOk="0">
                  <a:moveTo>
                    <a:pt x="0" y="35293"/>
                  </a:moveTo>
                  <a:lnTo>
                    <a:pt x="18269" y="5813"/>
                  </a:lnTo>
                  <a:lnTo>
                    <a:pt x="21591" y="10380"/>
                  </a:lnTo>
                  <a:lnTo>
                    <a:pt x="29895" y="0"/>
                  </a:lnTo>
                  <a:lnTo>
                    <a:pt x="50241" y="37162"/>
                  </a:lnTo>
                  <a:lnTo>
                    <a:pt x="64566" y="14117"/>
                  </a:lnTo>
                  <a:lnTo>
                    <a:pt x="80552" y="60829"/>
                  </a:lnTo>
                  <a:lnTo>
                    <a:pt x="91347" y="34048"/>
                  </a:lnTo>
                  <a:lnTo>
                    <a:pt x="105465" y="73286"/>
                  </a:lnTo>
                  <a:lnTo>
                    <a:pt x="111693" y="48788"/>
                  </a:lnTo>
                  <a:lnTo>
                    <a:pt x="116053" y="59584"/>
                  </a:lnTo>
                  <a:lnTo>
                    <a:pt x="128924" y="2906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19" name="Google Shape;619;p46"/>
            <p:cNvGrpSpPr/>
            <p:nvPr/>
          </p:nvGrpSpPr>
          <p:grpSpPr>
            <a:xfrm>
              <a:off x="1258675" y="3130250"/>
              <a:ext cx="186900" cy="186900"/>
              <a:chOff x="788975" y="2953550"/>
              <a:chExt cx="186900" cy="186900"/>
            </a:xfrm>
          </p:grpSpPr>
          <p:sp>
            <p:nvSpPr>
              <p:cNvPr id="620" name="Google Shape;620;p46"/>
              <p:cNvSpPr/>
              <p:nvPr/>
            </p:nvSpPr>
            <p:spPr>
              <a:xfrm>
                <a:off x="820150" y="2984750"/>
                <a:ext cx="124500" cy="124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46"/>
              <p:cNvSpPr/>
              <p:nvPr/>
            </p:nvSpPr>
            <p:spPr>
              <a:xfrm>
                <a:off x="788975" y="2953550"/>
                <a:ext cx="186900" cy="186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" name="Google Shape;622;p46"/>
            <p:cNvGrpSpPr/>
            <p:nvPr/>
          </p:nvGrpSpPr>
          <p:grpSpPr>
            <a:xfrm>
              <a:off x="2868375" y="3664863"/>
              <a:ext cx="186900" cy="186900"/>
              <a:chOff x="788975" y="2953550"/>
              <a:chExt cx="186900" cy="186900"/>
            </a:xfrm>
          </p:grpSpPr>
          <p:sp>
            <p:nvSpPr>
              <p:cNvPr id="623" name="Google Shape;623;p46"/>
              <p:cNvSpPr/>
              <p:nvPr/>
            </p:nvSpPr>
            <p:spPr>
              <a:xfrm>
                <a:off x="820150" y="2984750"/>
                <a:ext cx="124500" cy="124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46"/>
              <p:cNvSpPr/>
              <p:nvPr/>
            </p:nvSpPr>
            <p:spPr>
              <a:xfrm>
                <a:off x="788975" y="2953550"/>
                <a:ext cx="186900" cy="186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5" name="Google Shape;625;p46"/>
            <p:cNvGrpSpPr/>
            <p:nvPr/>
          </p:nvGrpSpPr>
          <p:grpSpPr>
            <a:xfrm>
              <a:off x="6085600" y="3078363"/>
              <a:ext cx="186900" cy="186900"/>
              <a:chOff x="788975" y="2953550"/>
              <a:chExt cx="186900" cy="186900"/>
            </a:xfrm>
          </p:grpSpPr>
          <p:sp>
            <p:nvSpPr>
              <p:cNvPr id="626" name="Google Shape;626;p46"/>
              <p:cNvSpPr/>
              <p:nvPr/>
            </p:nvSpPr>
            <p:spPr>
              <a:xfrm>
                <a:off x="820150" y="2984750"/>
                <a:ext cx="124500" cy="124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46"/>
              <p:cNvSpPr/>
              <p:nvPr/>
            </p:nvSpPr>
            <p:spPr>
              <a:xfrm>
                <a:off x="788975" y="2953550"/>
                <a:ext cx="186900" cy="186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8" name="Google Shape;628;p46"/>
            <p:cNvGrpSpPr/>
            <p:nvPr/>
          </p:nvGrpSpPr>
          <p:grpSpPr>
            <a:xfrm>
              <a:off x="7698425" y="3410538"/>
              <a:ext cx="186900" cy="186900"/>
              <a:chOff x="788975" y="2953550"/>
              <a:chExt cx="186900" cy="186900"/>
            </a:xfrm>
          </p:grpSpPr>
          <p:sp>
            <p:nvSpPr>
              <p:cNvPr id="629" name="Google Shape;629;p46"/>
              <p:cNvSpPr/>
              <p:nvPr/>
            </p:nvSpPr>
            <p:spPr>
              <a:xfrm>
                <a:off x="820150" y="2984750"/>
                <a:ext cx="124500" cy="124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46"/>
              <p:cNvSpPr/>
              <p:nvPr/>
            </p:nvSpPr>
            <p:spPr>
              <a:xfrm>
                <a:off x="788975" y="2953550"/>
                <a:ext cx="186900" cy="186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1" name="Google Shape;631;p46"/>
          <p:cNvSpPr/>
          <p:nvPr/>
        </p:nvSpPr>
        <p:spPr>
          <a:xfrm>
            <a:off x="0" y="4776850"/>
            <a:ext cx="9144000" cy="362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46"/>
          <p:cNvSpPr/>
          <p:nvPr/>
        </p:nvSpPr>
        <p:spPr>
          <a:xfrm>
            <a:off x="0" y="0"/>
            <a:ext cx="7131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598999" y="553250"/>
            <a:ext cx="3796901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VERIFICATION AND VALIDATION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490000" y="1977597"/>
            <a:ext cx="26865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Review of Other Apps</a:t>
            </a:r>
            <a:endParaRPr b="1"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Market Research Mechanism</a:t>
            </a:r>
            <a:endParaRPr b="1"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Results</a:t>
            </a:r>
            <a:endParaRPr b="1" dirty="0"/>
          </a:p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pic>
        <p:nvPicPr>
          <p:cNvPr id="276" name="Google Shape;276;p31"/>
          <p:cNvPicPr preferRelativeResize="0"/>
          <p:nvPr/>
        </p:nvPicPr>
        <p:blipFill rotWithShape="1">
          <a:blip r:embed="rId3">
            <a:alphaModFix/>
          </a:blip>
          <a:srcRect l="15393" t="14261" r="15393" b="14254"/>
          <a:stretch/>
        </p:blipFill>
        <p:spPr>
          <a:xfrm>
            <a:off x="4395900" y="434300"/>
            <a:ext cx="4001400" cy="41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inal Project Proposal by Slidesgo">
  <a:themeElements>
    <a:clrScheme name="Custom 9">
      <a:dk1>
        <a:srgbClr val="000000"/>
      </a:dk1>
      <a:lt1>
        <a:srgbClr val="FFFFFF"/>
      </a:lt1>
      <a:dk2>
        <a:srgbClr val="00717D"/>
      </a:dk2>
      <a:lt2>
        <a:srgbClr val="000000"/>
      </a:lt2>
      <a:accent1>
        <a:srgbClr val="FF725E"/>
      </a:accent1>
      <a:accent2>
        <a:srgbClr val="FF725E"/>
      </a:accent2>
      <a:accent3>
        <a:srgbClr val="F6B1A7"/>
      </a:accent3>
      <a:accent4>
        <a:srgbClr val="F6B1A7"/>
      </a:accent4>
      <a:accent5>
        <a:srgbClr val="FF725E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328</Words>
  <Application>Microsoft Office PowerPoint</Application>
  <PresentationFormat>On-screen Show (16:9)</PresentationFormat>
  <Paragraphs>102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Lato</vt:lpstr>
      <vt:lpstr>Montserrat</vt:lpstr>
      <vt:lpstr>Sarala</vt:lpstr>
      <vt:lpstr>Times New Roman</vt:lpstr>
      <vt:lpstr>Wingdings</vt:lpstr>
      <vt:lpstr>Work Sans Regular</vt:lpstr>
      <vt:lpstr>Final Project Proposal by Slidesgo</vt:lpstr>
      <vt:lpstr>PASSENGER POSSITIONING  APP</vt:lpstr>
      <vt:lpstr>CONTENTS </vt:lpstr>
      <vt:lpstr>INTRODUCTION</vt:lpstr>
      <vt:lpstr>FUNCTION REQUIREMENS</vt:lpstr>
      <vt:lpstr>MORE REQUIREMENTS</vt:lpstr>
      <vt:lpstr>NON FUNCTIONAL REQUIREMENTS</vt:lpstr>
      <vt:lpstr>USE CASE DIAGRAM</vt:lpstr>
      <vt:lpstr>TECHNOLY STACK</vt:lpstr>
      <vt:lpstr>VERIFICATION AND VALIDATION</vt:lpstr>
      <vt:lpstr>Review Of Other Apps</vt:lpstr>
      <vt:lpstr>SURVEYS AND INTERVIEWS</vt:lpstr>
      <vt:lpstr>SURVEY QUESTIONS</vt:lpstr>
      <vt:lpstr>THANK YOU!!!!!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PROPOSAL</dc:title>
  <dc:creator>Clinton Mburli</dc:creator>
  <cp:lastModifiedBy>Clinton Mburli</cp:lastModifiedBy>
  <cp:revision>24</cp:revision>
  <dcterms:modified xsi:type="dcterms:W3CDTF">2023-04-14T20:57:00Z</dcterms:modified>
</cp:coreProperties>
</file>